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9"/>
  </p:notesMasterIdLst>
  <p:sldIdLst>
    <p:sldId id="284" r:id="rId2"/>
    <p:sldId id="258" r:id="rId3"/>
    <p:sldId id="259" r:id="rId4"/>
    <p:sldId id="293" r:id="rId5"/>
    <p:sldId id="261" r:id="rId6"/>
    <p:sldId id="292" r:id="rId7"/>
    <p:sldId id="263" r:id="rId8"/>
    <p:sldId id="264" r:id="rId9"/>
    <p:sldId id="268" r:id="rId10"/>
    <p:sldId id="285" r:id="rId11"/>
    <p:sldId id="286" r:id="rId12"/>
    <p:sldId id="287" r:id="rId13"/>
    <p:sldId id="288" r:id="rId14"/>
    <p:sldId id="290" r:id="rId15"/>
    <p:sldId id="291" r:id="rId16"/>
    <p:sldId id="289" r:id="rId17"/>
    <p:sldId id="278" r:id="rId18"/>
  </p:sldIdLst>
  <p:sldSz cx="9144000" cy="5143500" type="screen16x9"/>
  <p:notesSz cx="6858000" cy="9144000"/>
  <p:embeddedFontLst>
    <p:embeddedFont>
      <p:font typeface="Raleway SemiBold" charset="0"/>
      <p:regular r:id="rId20"/>
      <p:bold r:id="rId21"/>
      <p:italic r:id="rId22"/>
      <p:boldItalic r:id="rId23"/>
    </p:embeddedFont>
    <p:embeddedFont>
      <p:font typeface="Barlow Light" charset="0"/>
      <p:regular r:id="rId24"/>
      <p:bold r:id="rId25"/>
      <p:italic r:id="rId26"/>
      <p:boldItalic r:id="rId27"/>
    </p:embeddedFont>
    <p:embeddedFont>
      <p:font typeface="Calibri" pitchFamily="34" charset="0"/>
      <p:regular r:id="rId28"/>
      <p:bold r:id="rId29"/>
      <p:italic r:id="rId30"/>
      <p:boldItalic r:id="rId31"/>
    </p:embeddedFont>
    <p:embeddedFont>
      <p:font typeface="Andalus" charset="0"/>
      <p:regular r:id="rId32"/>
    </p:embeddedFont>
    <p:embeddedFont>
      <p:font typeface="Barlow"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22F67"/>
  </p:clrMru>
</p:presentationPr>
</file>

<file path=ppt/tableStyles.xml><?xml version="1.0" encoding="utf-8"?>
<a:tblStyleLst xmlns:a="http://schemas.openxmlformats.org/drawingml/2006/main" def="{9B132D86-7B8A-4453-80D3-AE86641C07EE}">
  <a:tblStyle styleId="{9B132D86-7B8A-4453-80D3-AE86641C07E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111" d="100"/>
          <a:sy n="111" d="100"/>
        </p:scale>
        <p:origin x="-634" y="-82"/>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5"/>
        <p:cNvGrpSpPr/>
        <p:nvPr/>
      </p:nvGrpSpPr>
      <p:grpSpPr>
        <a:xfrm>
          <a:off x="0" y="0"/>
          <a:ext cx="0" cy="0"/>
          <a:chOff x="0" y="0"/>
          <a:chExt cx="0" cy="0"/>
        </a:xfrm>
      </p:grpSpPr>
      <p:sp>
        <p:nvSpPr>
          <p:cNvPr id="2056" name="Google Shape;205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7" name="Google Shape;205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1_Title">
    <p:spTree>
      <p:nvGrpSpPr>
        <p:cNvPr id="1" name="Shape 9"/>
        <p:cNvGrpSpPr/>
        <p:nvPr/>
      </p:nvGrpSpPr>
      <p:grpSpPr>
        <a:xfrm>
          <a:off x="0" y="0"/>
          <a:ext cx="0" cy="0"/>
          <a:chOff x="0" y="0"/>
          <a:chExt cx="0" cy="0"/>
        </a:xfrm>
      </p:grpSpPr>
      <p:pic>
        <p:nvPicPr>
          <p:cNvPr id="3" name="Picture 3" descr="D:\psd technical hub\remote campus\banner1.png"/>
          <p:cNvPicPr>
            <a:picLocks noChangeAspect="1" noChangeArrowheads="1"/>
          </p:cNvPicPr>
          <p:nvPr userDrawn="1"/>
        </p:nvPicPr>
        <p:blipFill>
          <a:blip r:embed="rId2"/>
          <a:stretch>
            <a:fillRect/>
          </a:stretch>
        </p:blipFill>
        <p:spPr bwMode="auto">
          <a:xfrm>
            <a:off x="0" y="775"/>
            <a:ext cx="9144000" cy="5143500"/>
          </a:xfrm>
          <a:prstGeom prst="rect">
            <a:avLst/>
          </a:prstGeom>
          <a:noFill/>
        </p:spPr>
      </p:pic>
      <p:sp>
        <p:nvSpPr>
          <p:cNvPr id="10" name="Google Shape;10;p2"/>
          <p:cNvSpPr txBox="1">
            <a:spLocks noGrp="1"/>
          </p:cNvSpPr>
          <p:nvPr>
            <p:ph type="ctrTitle"/>
          </p:nvPr>
        </p:nvSpPr>
        <p:spPr>
          <a:xfrm>
            <a:off x="0" y="3562350"/>
            <a:ext cx="9144000" cy="1416300"/>
          </a:xfrm>
          <a:prstGeom prst="rect">
            <a:avLst/>
          </a:prstGeom>
        </p:spPr>
        <p:txBody>
          <a:bodyPr spcFirstLastPara="1" wrap="square" lIns="0" tIns="0" rIns="0" bIns="0" anchor="ctr" anchorCtr="0">
            <a:noAutofit/>
          </a:bodyPr>
          <a:lstStyle>
            <a:lvl1pPr lvl="0" algn="ctr">
              <a:lnSpc>
                <a:spcPct val="90000"/>
              </a:lnSpc>
              <a:spcBef>
                <a:spcPts val="0"/>
              </a:spcBef>
              <a:spcAft>
                <a:spcPts val="0"/>
              </a:spcAft>
              <a:buSzPts val="4800"/>
              <a:buNone/>
              <a:defRPr>
                <a:solidFill>
                  <a:srgbClr val="122F67"/>
                </a:solidFill>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solidFill>
                  <a:srgbClr val="122F67"/>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 name="Google Shape;14;p3"/>
          <p:cNvSpPr txBox="1">
            <a:spLocks noGrp="1"/>
          </p:cNvSpPr>
          <p:nvPr>
            <p:ph type="subTitle" idx="1"/>
          </p:nvPr>
        </p:nvSpPr>
        <p:spPr>
          <a:xfrm>
            <a:off x="1085850" y="3287726"/>
            <a:ext cx="4676700" cy="383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5" name="Google Shape;15;p3"/>
          <p:cNvSpPr/>
          <p:nvPr/>
        </p:nvSpPr>
        <p:spPr>
          <a:xfrm rot="5400000">
            <a:off x="-303375" y="2166905"/>
            <a:ext cx="1416300" cy="809700"/>
          </a:xfrm>
          <a:prstGeom prst="triangle">
            <a:avLst>
              <a:gd name="adj" fmla="val 50000"/>
            </a:avLst>
          </a:prstGeom>
          <a:solidFill>
            <a:srgbClr val="122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2F67"/>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4" name="Google Shape;24;p5"/>
          <p:cNvSpPr/>
          <p:nvPr/>
        </p:nvSpPr>
        <p:spPr>
          <a:xfrm rot="5400000">
            <a:off x="-100350" y="724485"/>
            <a:ext cx="468600" cy="267900"/>
          </a:xfrm>
          <a:prstGeom prst="triangle">
            <a:avLst>
              <a:gd name="adj" fmla="val 50000"/>
            </a:avLst>
          </a:prstGeom>
          <a:solidFill>
            <a:srgbClr val="122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457200" y="605600"/>
            <a:ext cx="81534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sz="3600">
                <a:solidFill>
                  <a:srgbClr val="122F67"/>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6" name="Google Shape;26;p5"/>
          <p:cNvSpPr txBox="1">
            <a:spLocks noGrp="1"/>
          </p:cNvSpPr>
          <p:nvPr>
            <p:ph type="body" idx="1"/>
          </p:nvPr>
        </p:nvSpPr>
        <p:spPr>
          <a:xfrm>
            <a:off x="457200" y="1995750"/>
            <a:ext cx="8153400" cy="2640900"/>
          </a:xfrm>
          <a:prstGeom prst="rect">
            <a:avLst/>
          </a:prstGeom>
        </p:spPr>
        <p:txBody>
          <a:bodyPr spcFirstLastPara="1" wrap="square" lIns="0" tIns="0" rIns="0" bIns="0" anchor="t" anchorCtr="0">
            <a:noAutofit/>
          </a:bodyPr>
          <a:lstStyle>
            <a:lvl1pPr marL="457200" lvl="0" indent="-342900">
              <a:spcBef>
                <a:spcPts val="600"/>
              </a:spcBef>
              <a:spcAft>
                <a:spcPts val="0"/>
              </a:spcAft>
              <a:buClr>
                <a:srgbClr val="122F67"/>
              </a:buClr>
              <a:buSzPts val="18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55600">
              <a:spcBef>
                <a:spcPts val="600"/>
              </a:spcBef>
              <a:spcAft>
                <a:spcPts val="0"/>
              </a:spcAft>
              <a:buSzPts val="2000"/>
              <a:buChar char="▹"/>
              <a:defRPr/>
            </a:lvl4pPr>
            <a:lvl5pPr marL="2286000" lvl="4" indent="-355600">
              <a:spcBef>
                <a:spcPts val="600"/>
              </a:spcBef>
              <a:spcAft>
                <a:spcPts val="0"/>
              </a:spcAft>
              <a:buSzPts val="2000"/>
              <a:buChar char="▹"/>
              <a:defRPr/>
            </a:lvl5pPr>
            <a:lvl6pPr marL="2743200" lvl="5" indent="-355600">
              <a:spcBef>
                <a:spcPts val="600"/>
              </a:spcBef>
              <a:spcAft>
                <a:spcPts val="0"/>
              </a:spcAft>
              <a:buSzPts val="2000"/>
              <a:buChar char="▹"/>
              <a:defRPr/>
            </a:lvl6pPr>
            <a:lvl7pPr marL="3200400" lvl="6" indent="-355600">
              <a:spcBef>
                <a:spcPts val="600"/>
              </a:spcBef>
              <a:spcAft>
                <a:spcPts val="0"/>
              </a:spcAft>
              <a:buSzPts val="2000"/>
              <a:buChar char="▹"/>
              <a:defRPr/>
            </a:lvl7pPr>
            <a:lvl8pPr marL="3657600" lvl="7" indent="-355600">
              <a:spcBef>
                <a:spcPts val="600"/>
              </a:spcBef>
              <a:spcAft>
                <a:spcPts val="0"/>
              </a:spcAft>
              <a:buSzPts val="2000"/>
              <a:buChar char="▹"/>
              <a:defRPr/>
            </a:lvl8pPr>
            <a:lvl9pPr marL="4114800" lvl="8" indent="-355600">
              <a:spcBef>
                <a:spcPts val="600"/>
              </a:spcBef>
              <a:spcAft>
                <a:spcPts val="0"/>
              </a:spcAft>
              <a:buSzPts val="20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30" name="Google Shape;30;p6"/>
          <p:cNvSpPr/>
          <p:nvPr/>
        </p:nvSpPr>
        <p:spPr>
          <a:xfrm rot="5400000">
            <a:off x="-100350" y="724485"/>
            <a:ext cx="468600" cy="267900"/>
          </a:xfrm>
          <a:prstGeom prst="triangle">
            <a:avLst>
              <a:gd name="adj" fmla="val 50000"/>
            </a:avLst>
          </a:prstGeom>
          <a:solidFill>
            <a:srgbClr val="122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2F67"/>
              </a:solidFill>
            </a:endParaRPr>
          </a:p>
        </p:txBody>
      </p:sp>
      <p:sp>
        <p:nvSpPr>
          <p:cNvPr id="31" name="Google Shape;31;p6"/>
          <p:cNvSpPr txBox="1">
            <a:spLocks noGrp="1"/>
          </p:cNvSpPr>
          <p:nvPr>
            <p:ph type="title"/>
          </p:nvPr>
        </p:nvSpPr>
        <p:spPr>
          <a:xfrm>
            <a:off x="457200" y="605600"/>
            <a:ext cx="83058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sz="3600">
                <a:solidFill>
                  <a:srgbClr val="122F67"/>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Clr>
                <a:srgbClr val="122F67"/>
              </a:buClr>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Clr>
                <a:srgbClr val="122F67"/>
              </a:buClr>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5"/>
        <p:cNvGrpSpPr/>
        <p:nvPr/>
      </p:nvGrpSpPr>
      <p:grpSpPr>
        <a:xfrm>
          <a:off x="0" y="0"/>
          <a:ext cx="0" cy="0"/>
          <a:chOff x="0" y="0"/>
          <a:chExt cx="0" cy="0"/>
        </a:xfrm>
      </p:grpSpPr>
      <p:sp>
        <p:nvSpPr>
          <p:cNvPr id="37" name="Google Shape;37;p7"/>
          <p:cNvSpPr/>
          <p:nvPr/>
        </p:nvSpPr>
        <p:spPr>
          <a:xfrm rot="5400000">
            <a:off x="-100350" y="724485"/>
            <a:ext cx="468600" cy="267900"/>
          </a:xfrm>
          <a:prstGeom prst="triangle">
            <a:avLst>
              <a:gd name="adj" fmla="val 50000"/>
            </a:avLst>
          </a:prstGeom>
          <a:solidFill>
            <a:srgbClr val="122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2F67"/>
              </a:solidFill>
            </a:endParaRPr>
          </a:p>
        </p:txBody>
      </p:sp>
      <p:sp>
        <p:nvSpPr>
          <p:cNvPr id="38" name="Google Shape;38;p7"/>
          <p:cNvSpPr txBox="1">
            <a:spLocks noGrp="1"/>
          </p:cNvSpPr>
          <p:nvPr>
            <p:ph type="title"/>
          </p:nvPr>
        </p:nvSpPr>
        <p:spPr>
          <a:xfrm>
            <a:off x="457200" y="605600"/>
            <a:ext cx="8229600" cy="1082700"/>
          </a:xfrm>
          <a:prstGeom prst="rect">
            <a:avLst/>
          </a:prstGeom>
        </p:spPr>
        <p:txBody>
          <a:bodyPr spcFirstLastPara="1" wrap="square" lIns="0" tIns="0" rIns="0" bIns="0" anchor="t" anchorCtr="0">
            <a:noAutofit/>
          </a:bodyPr>
          <a:lstStyle>
            <a:lvl1pPr lvl="0" rtl="0">
              <a:spcBef>
                <a:spcPts val="0"/>
              </a:spcBef>
              <a:spcAft>
                <a:spcPts val="0"/>
              </a:spcAft>
              <a:buSzPts val="4800"/>
              <a:buNone/>
              <a:defRPr sz="3600">
                <a:solidFill>
                  <a:srgbClr val="122F67"/>
                </a:solidFill>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9" name="Google Shape;39;p7"/>
          <p:cNvSpPr txBox="1">
            <a:spLocks noGrp="1"/>
          </p:cNvSpPr>
          <p:nvPr>
            <p:ph type="body" idx="1"/>
          </p:nvPr>
        </p:nvSpPr>
        <p:spPr>
          <a:xfrm>
            <a:off x="4572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Clr>
                <a:srgbClr val="122F67"/>
              </a:buClr>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0" name="Google Shape;40;p7"/>
          <p:cNvSpPr txBox="1">
            <a:spLocks noGrp="1"/>
          </p:cNvSpPr>
          <p:nvPr>
            <p:ph type="body" idx="2"/>
          </p:nvPr>
        </p:nvSpPr>
        <p:spPr>
          <a:xfrm>
            <a:off x="329025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Clr>
                <a:srgbClr val="122F67"/>
              </a:buClr>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1" name="Google Shape;41;p7"/>
          <p:cNvSpPr txBox="1">
            <a:spLocks noGrp="1"/>
          </p:cNvSpPr>
          <p:nvPr>
            <p:ph type="body" idx="3"/>
          </p:nvPr>
        </p:nvSpPr>
        <p:spPr>
          <a:xfrm>
            <a:off x="61233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Clr>
                <a:srgbClr val="122F67"/>
              </a:buClr>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5" name="Google Shape;45;p8"/>
          <p:cNvSpPr/>
          <p:nvPr/>
        </p:nvSpPr>
        <p:spPr>
          <a:xfrm rot="5400000">
            <a:off x="-100350" y="724485"/>
            <a:ext cx="468600" cy="267900"/>
          </a:xfrm>
          <a:prstGeom prst="triangle">
            <a:avLst>
              <a:gd name="adj" fmla="val 50000"/>
            </a:avLst>
          </a:prstGeom>
          <a:solidFill>
            <a:srgbClr val="122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2F67"/>
              </a:solidFill>
            </a:endParaRPr>
          </a:p>
        </p:txBody>
      </p:sp>
      <p:sp>
        <p:nvSpPr>
          <p:cNvPr id="46" name="Google Shape;46;p8"/>
          <p:cNvSpPr txBox="1">
            <a:spLocks noGrp="1"/>
          </p:cNvSpPr>
          <p:nvPr>
            <p:ph type="title"/>
          </p:nvPr>
        </p:nvSpPr>
        <p:spPr>
          <a:xfrm>
            <a:off x="457200" y="605600"/>
            <a:ext cx="83058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sz="3600">
                <a:solidFill>
                  <a:srgbClr val="122F67"/>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50" name="Google Shape;50;p9"/>
          <p:cNvSpPr/>
          <p:nvPr/>
        </p:nvSpPr>
        <p:spPr>
          <a:xfrm rot="5400000">
            <a:off x="-100350" y="4448760"/>
            <a:ext cx="468600" cy="267900"/>
          </a:xfrm>
          <a:prstGeom prst="triangle">
            <a:avLst>
              <a:gd name="adj" fmla="val 50000"/>
            </a:avLst>
          </a:prstGeom>
          <a:solidFill>
            <a:srgbClr val="122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txBox="1">
            <a:spLocks noGrp="1"/>
          </p:cNvSpPr>
          <p:nvPr>
            <p:ph type="body" idx="1"/>
          </p:nvPr>
        </p:nvSpPr>
        <p:spPr>
          <a:xfrm>
            <a:off x="457200" y="4406309"/>
            <a:ext cx="8229600" cy="519600"/>
          </a:xfrm>
          <a:prstGeom prst="rect">
            <a:avLst/>
          </a:prstGeom>
        </p:spPr>
        <p:txBody>
          <a:bodyPr spcFirstLastPara="1" wrap="square" lIns="0" tIns="0" rIns="0" bIns="0" anchor="t" anchorCtr="0">
            <a:noAutofit/>
          </a:bodyPr>
          <a:lstStyle>
            <a:lvl1pPr marL="457200" lvl="0" indent="-228600">
              <a:spcBef>
                <a:spcPts val="360"/>
              </a:spcBef>
              <a:spcAft>
                <a:spcPts val="0"/>
              </a:spcAft>
              <a:buSzPts val="1800"/>
              <a:buNone/>
              <a:defRPr sz="1800"/>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1pPr>
            <a:lvl2pPr lvl="1">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2pPr>
            <a:lvl3pPr lvl="2">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3pPr>
            <a:lvl4pPr lvl="3">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4pPr>
            <a:lvl5pPr lvl="4">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5pPr>
            <a:lvl6pPr lvl="5">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6pPr>
            <a:lvl7pPr lvl="6">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7pPr>
            <a:lvl8pPr lvl="7">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8pPr>
            <a:lvl9pPr lvl="8">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pic>
        <p:nvPicPr>
          <p:cNvPr id="3074" name="Picture 2" descr="D:\psd technical hub\remote campus\remotecampus logo.png"/>
          <p:cNvPicPr>
            <a:picLocks noChangeAspect="1" noChangeArrowheads="1"/>
          </p:cNvPicPr>
          <p:nvPr userDrawn="1"/>
        </p:nvPicPr>
        <p:blipFill>
          <a:blip r:embed="rId10"/>
          <a:srcRect/>
          <a:stretch>
            <a:fillRect/>
          </a:stretch>
        </p:blipFill>
        <p:spPr bwMode="auto">
          <a:xfrm>
            <a:off x="7924800" y="0"/>
            <a:ext cx="1066800" cy="635530"/>
          </a:xfrm>
          <a:prstGeom prst="rect">
            <a:avLst/>
          </a:prstGeom>
          <a:noFill/>
        </p:spPr>
      </p:pic>
      <p:pic>
        <p:nvPicPr>
          <p:cNvPr id="3075" name="Picture 3" descr="D:\psd technical hub\remote campus\technical hub logo.png"/>
          <p:cNvPicPr>
            <a:picLocks noChangeAspect="1" noChangeArrowheads="1"/>
          </p:cNvPicPr>
          <p:nvPr userDrawn="1"/>
        </p:nvPicPr>
        <p:blipFill>
          <a:blip r:embed="rId11"/>
          <a:stretch>
            <a:fillRect/>
          </a:stretch>
        </p:blipFill>
        <p:spPr bwMode="auto">
          <a:xfrm>
            <a:off x="6705600" y="4816915"/>
            <a:ext cx="2438400" cy="269435"/>
          </a:xfrm>
          <a:prstGeom prst="rect">
            <a:avLst/>
          </a:prstGeom>
          <a:noFill/>
        </p:spPr>
      </p:pic>
    </p:spTree>
  </p:cSld>
  <p:clrMap bg1="lt1" tx1="dk1" bg2="dk2" tx2="lt2" accent1="accent1" accent2="accent2" accent3="accent3" accent4="accent4" accent5="accent5" accent6="accent6" hlink="hlink" folHlink="folHlink"/>
  <p:sldLayoutIdLst>
    <p:sldLayoutId id="2147483659" r:id="rId1"/>
    <p:sldLayoutId id="2147483649" r:id="rId2"/>
    <p:sldLayoutId id="2147483651" r:id="rId3"/>
    <p:sldLayoutId id="2147483652" r:id="rId4"/>
    <p:sldLayoutId id="2147483653" r:id="rId5"/>
    <p:sldLayoutId id="2147483654" r:id="rId6"/>
    <p:sldLayoutId id="2147483655" r:id="rId7"/>
    <p:sldLayoutId id="2147483656"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122F67"/>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122F67"/>
        </a:buClr>
        <a:buFont typeface="Arial"/>
        <a:defRPr sz="1400" b="0" i="0" u="none" strike="noStrike" cap="none">
          <a:solidFill>
            <a:srgbClr val="122F67"/>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hyperlink" Target="https://en.wikipedia.org/wiki/Continuous_and_discrete_variables" TargetMode="Externa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t>Metro Traffic Volume Prediction</a:t>
            </a:r>
            <a:endParaRPr lang="en-US"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25" name="Rectangle 524"/>
          <p:cNvSpPr/>
          <p:nvPr/>
        </p:nvSpPr>
        <p:spPr>
          <a:xfrm>
            <a:off x="228600" y="2094696"/>
            <a:ext cx="5791200" cy="1600438"/>
          </a:xfrm>
          <a:prstGeom prst="rect">
            <a:avLst/>
          </a:prstGeom>
        </p:spPr>
        <p:txBody>
          <a:bodyPr wrap="square">
            <a:spAutoFit/>
          </a:bodyPr>
          <a:lstStyle/>
          <a:p>
            <a:pPr algn="ct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a:r>
              <a:rPr lang="en-US" dirty="0" smtClean="0">
                <a:ln w="18415" cmpd="sng">
                  <a:solidFill>
                    <a:srgbClr val="FFFFFF"/>
                  </a:solidFill>
                  <a:prstDash val="solid"/>
                </a:ln>
                <a:solidFill>
                  <a:schemeClr val="accent3">
                    <a:lumMod val="75000"/>
                  </a:schemeClr>
                </a:solidFill>
                <a:effectLst>
                  <a:outerShdw blurRad="63500" dir="3600000" algn="tl" rotWithShape="0">
                    <a:srgbClr val="000000">
                      <a:alpha val="70000"/>
                    </a:srgbClr>
                  </a:outerShdw>
                </a:effectLst>
              </a:rPr>
              <a:t>      </a:t>
            </a:r>
            <a:endParaRPr lang="en-US" sz="1200" dirty="0" smtClean="0">
              <a:ln w="18415" cmpd="sng">
                <a:solidFill>
                  <a:srgbClr val="FFFFFF"/>
                </a:solidFill>
                <a:prstDash val="solid"/>
              </a:ln>
              <a:solidFill>
                <a:schemeClr val="accent3">
                  <a:lumMod val="75000"/>
                </a:schemeClr>
              </a:solidFill>
              <a:effectLst>
                <a:outerShdw blurRad="63500" dir="3600000" algn="tl" rotWithShape="0">
                  <a:srgbClr val="000000">
                    <a:alpha val="70000"/>
                  </a:srgbClr>
                </a:outerShdw>
              </a:effectLst>
            </a:endParaRPr>
          </a:p>
        </p:txBody>
      </p:sp>
      <p:sp>
        <p:nvSpPr>
          <p:cNvPr id="526" name="Title 525"/>
          <p:cNvSpPr>
            <a:spLocks noGrp="1"/>
          </p:cNvSpPr>
          <p:nvPr>
            <p:ph type="title"/>
          </p:nvPr>
        </p:nvSpPr>
        <p:spPr/>
        <p:txBody>
          <a:bodyPr/>
          <a:lstStyle/>
          <a:p>
            <a:r>
              <a:rPr lang="en-US" sz="1600" dirty="0" err="1" smtClean="0"/>
              <a:t>Numpy</a:t>
            </a:r>
            <a:r>
              <a:rPr lang="en-US" sz="1600" dirty="0" smtClean="0"/>
              <a:t>:</a:t>
            </a:r>
            <a:br>
              <a:rPr lang="en-US" sz="1600" dirty="0" smtClean="0"/>
            </a:br>
            <a:r>
              <a:rPr lang="en-US" sz="1600" dirty="0" smtClean="0"/>
              <a:t/>
            </a:r>
            <a:br>
              <a:rPr lang="en-US" sz="1600" dirty="0" smtClean="0"/>
            </a:br>
            <a:r>
              <a:rPr lang="en-US" sz="1600" dirty="0" err="1" smtClean="0"/>
              <a:t>Numpy</a:t>
            </a:r>
            <a:r>
              <a:rPr lang="en-US" sz="1600" dirty="0" smtClean="0"/>
              <a:t> is a general-purpose array-processing package. It provides a high-performance multidimensional array object, and tools for working with these arrays.</a:t>
            </a:r>
            <a:br>
              <a:rPr lang="en-US" sz="1600" dirty="0" smtClean="0"/>
            </a:br>
            <a:r>
              <a:rPr lang="en-US" sz="1600" dirty="0" smtClean="0"/>
              <a:t/>
            </a:r>
            <a:br>
              <a:rPr lang="en-US" sz="1600" dirty="0" smtClean="0"/>
            </a:br>
            <a:endParaRPr lang="en-US" sz="1600" dirty="0"/>
          </a:p>
        </p:txBody>
      </p:sp>
      <p:sp>
        <p:nvSpPr>
          <p:cNvPr id="527" name="Text Placeholder 526"/>
          <p:cNvSpPr>
            <a:spLocks noGrp="1"/>
          </p:cNvSpPr>
          <p:nvPr>
            <p:ph type="body" idx="1"/>
          </p:nvPr>
        </p:nvSpPr>
        <p:spPr/>
        <p:txBody>
          <a:bodyPr/>
          <a:lstStyle/>
          <a:p>
            <a:r>
              <a:rPr lang="en-US" sz="1600" b="1" dirty="0" smtClean="0"/>
              <a:t>METRICS MODULE :</a:t>
            </a:r>
            <a:endParaRPr lang="en-US" sz="1600" dirty="0" smtClean="0"/>
          </a:p>
          <a:p>
            <a:pPr fontAlgn="base"/>
            <a:r>
              <a:rPr lang="en-US" sz="1600" dirty="0" smtClean="0"/>
              <a:t>The metrics that you choose to evaluate your machine learning algorithms are very important.</a:t>
            </a:r>
          </a:p>
          <a:p>
            <a:pPr fontAlgn="base"/>
            <a:r>
              <a:rPr lang="en-US" sz="1600" dirty="0" smtClean="0"/>
              <a:t>Choice of metrics influences how the performance of machine learning algorithms is measured and compared. They influence how you weight the importance of different characteristics in the results and your ultimate choice of which algorithm to choose.</a:t>
            </a:r>
          </a:p>
          <a:p>
            <a:pPr>
              <a:buNone/>
            </a:pPr>
            <a:r>
              <a:rPr lang="en-US" sz="1600" dirty="0" smtClean="0"/>
              <a:t>.</a:t>
            </a:r>
            <a:endParaRPr lang="en-US" sz="1600" dirty="0"/>
          </a:p>
        </p:txBody>
      </p:sp>
      <p:pic>
        <p:nvPicPr>
          <p:cNvPr id="528" name="Picture 527" descr="python_numpy.png"/>
          <p:cNvPicPr>
            <a:picLocks noChangeAspect="1"/>
          </p:cNvPicPr>
          <p:nvPr/>
        </p:nvPicPr>
        <p:blipFill>
          <a:blip r:embed="rId2"/>
          <a:stretch>
            <a:fillRect/>
          </a:stretch>
        </p:blipFill>
        <p:spPr>
          <a:xfrm>
            <a:off x="3124200" y="1428750"/>
            <a:ext cx="4444445" cy="83820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5" name="Rectangle 1"/>
          <p:cNvSpPr>
            <a:spLocks noGrp="1" noChangeArrowheads="1"/>
          </p:cNvSpPr>
          <p:nvPr>
            <p:ph type="title"/>
          </p:nvPr>
        </p:nvSpPr>
        <p:spPr bwMode="auto">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r>
            <a:br>
              <a:rPr kumimoji="0" lang="en-US" sz="16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br>
            <a:r>
              <a:rPr lang="en-US" sz="1600" b="1" dirty="0" smtClean="0">
                <a:solidFill>
                  <a:schemeClr val="tx1"/>
                </a:solidFill>
                <a:latin typeface="Arial" pitchFamily="34" charset="0"/>
                <a:ea typeface="Times New Roman" pitchFamily="18" charset="0"/>
                <a:cs typeface="Arial" pitchFamily="34" charset="0"/>
              </a:rPr>
              <a:t/>
            </a:r>
            <a:br>
              <a:rPr lang="en-US" sz="1600" b="1" dirty="0" smtClean="0">
                <a:solidFill>
                  <a:schemeClr val="tx1"/>
                </a:solidFill>
                <a:latin typeface="Arial" pitchFamily="34" charset="0"/>
                <a:ea typeface="Times New Roman" pitchFamily="18" charset="0"/>
                <a:cs typeface="Arial" pitchFamily="34" charset="0"/>
              </a:rPr>
            </a:br>
            <a:r>
              <a:rPr lang="en-US" sz="1600" b="1" dirty="0" smtClean="0">
                <a:solidFill>
                  <a:schemeClr val="tx1"/>
                </a:solidFill>
                <a:latin typeface="Arial" pitchFamily="34" charset="0"/>
                <a:ea typeface="Times New Roman" pitchFamily="18" charset="0"/>
                <a:cs typeface="Arial" pitchFamily="34" charset="0"/>
              </a:rPr>
              <a:t/>
            </a:r>
            <a:br>
              <a:rPr lang="en-US" sz="1600" b="1" dirty="0" smtClean="0">
                <a:solidFill>
                  <a:schemeClr val="tx1"/>
                </a:solidFill>
                <a:latin typeface="Arial" pitchFamily="34" charset="0"/>
                <a:ea typeface="Times New Roman" pitchFamily="18" charset="0"/>
                <a:cs typeface="Arial" pitchFamily="34" charset="0"/>
              </a:rPr>
            </a:br>
            <a:r>
              <a:rPr lang="en-US" sz="1600" b="1" dirty="0" smtClean="0">
                <a:solidFill>
                  <a:schemeClr val="tx1"/>
                </a:solidFill>
                <a:latin typeface="Arial" pitchFamily="34" charset="0"/>
                <a:ea typeface="Times New Roman" pitchFamily="18" charset="0"/>
                <a:cs typeface="Arial" pitchFamily="34" charset="0"/>
              </a:rPr>
              <a:t/>
            </a:r>
            <a:br>
              <a:rPr lang="en-US" sz="1600" b="1" dirty="0" smtClean="0">
                <a:solidFill>
                  <a:schemeClr val="tx1"/>
                </a:solidFill>
                <a:latin typeface="Arial" pitchFamily="34" charset="0"/>
                <a:ea typeface="Times New Roman" pitchFamily="18" charset="0"/>
                <a:cs typeface="Arial" pitchFamily="34" charset="0"/>
              </a:rPr>
            </a:br>
            <a:r>
              <a:rPr lang="en-US" sz="1600" b="1" dirty="0" smtClean="0">
                <a:solidFill>
                  <a:schemeClr val="tx1"/>
                </a:solidFill>
                <a:latin typeface="Arial" pitchFamily="34" charset="0"/>
                <a:ea typeface="Times New Roman" pitchFamily="18" charset="0"/>
                <a:cs typeface="Arial" pitchFamily="34" charset="0"/>
              </a:rPr>
              <a:t/>
            </a:r>
            <a:br>
              <a:rPr lang="en-US" sz="1600" b="1" dirty="0" smtClean="0">
                <a:solidFill>
                  <a:schemeClr val="tx1"/>
                </a:solidFill>
                <a:latin typeface="Arial" pitchFamily="34" charset="0"/>
                <a:ea typeface="Times New Roman" pitchFamily="18" charset="0"/>
                <a:cs typeface="Arial" pitchFamily="34" charset="0"/>
              </a:rPr>
            </a:br>
            <a:r>
              <a:rPr lang="en-US" sz="1600" b="1" dirty="0" smtClean="0">
                <a:solidFill>
                  <a:schemeClr val="tx1"/>
                </a:solidFill>
                <a:latin typeface="Arial" pitchFamily="34" charset="0"/>
                <a:ea typeface="Times New Roman" pitchFamily="18" charset="0"/>
                <a:cs typeface="Arial" pitchFamily="34" charset="0"/>
              </a:rPr>
              <a:t/>
            </a:r>
            <a:br>
              <a:rPr lang="en-US" sz="1600" b="1" dirty="0" smtClean="0">
                <a:solidFill>
                  <a:schemeClr val="tx1"/>
                </a:solidFill>
                <a:latin typeface="Arial" pitchFamily="34" charset="0"/>
                <a:ea typeface="Times New Roman" pitchFamily="18" charset="0"/>
                <a:cs typeface="Arial" pitchFamily="34" charset="0"/>
              </a:rPr>
            </a:b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38" name="Text Placeholder 137"/>
          <p:cNvSpPr>
            <a:spLocks noGrp="1"/>
          </p:cNvSpPr>
          <p:nvPr>
            <p:ph type="body" idx="1"/>
          </p:nvPr>
        </p:nvSpPr>
        <p:spPr/>
        <p:txBody>
          <a:bodyPr/>
          <a:lstStyle/>
          <a:p>
            <a:pPr>
              <a:buNone/>
            </a:pPr>
            <a:r>
              <a:rPr lang="en-US" sz="1600" b="1" dirty="0" smtClean="0"/>
              <a:t>Label encoder module:</a:t>
            </a:r>
            <a:endParaRPr lang="en-US" sz="1600" dirty="0" smtClean="0"/>
          </a:p>
          <a:p>
            <a:pPr fontAlgn="base"/>
            <a:r>
              <a:rPr lang="en-US" sz="1600" dirty="0" smtClean="0"/>
              <a:t>In machine learning, we usually deal with datasets which contains multiple labels in one or more than one columns. These labels can be in the form of words or numbers. To make the data understandable or in human readable form, the training data is often labeled in words.</a:t>
            </a:r>
          </a:p>
          <a:p>
            <a:pPr>
              <a:buNone/>
            </a:pPr>
            <a:r>
              <a:rPr lang="en-US" sz="1600" b="1" dirty="0" smtClean="0"/>
              <a:t>Label Encoding </a:t>
            </a:r>
            <a:r>
              <a:rPr lang="en-US" sz="1600" dirty="0" smtClean="0"/>
              <a:t>refers to converting the labels into numeric form so as to convert it into the machine-readable form. Machine learning algorithms can then decide in a better way on how those labels must be operated. It is an important pre-processing step for the structured dataset in supervised learning.</a:t>
            </a:r>
          </a:p>
          <a:p>
            <a:endParaRPr lang="en-US" dirty="0"/>
          </a:p>
        </p:txBody>
      </p:sp>
      <p:pic>
        <p:nvPicPr>
          <p:cNvPr id="137" name="Picture 136" descr="encoding.jpg"/>
          <p:cNvPicPr>
            <a:picLocks noChangeAspect="1"/>
          </p:cNvPicPr>
          <p:nvPr/>
        </p:nvPicPr>
        <p:blipFill>
          <a:blip r:embed="rId2"/>
          <a:stretch>
            <a:fillRect/>
          </a:stretch>
        </p:blipFill>
        <p:spPr>
          <a:xfrm>
            <a:off x="762000" y="285750"/>
            <a:ext cx="7184571" cy="12192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5600"/>
            <a:ext cx="8305800" cy="1889950"/>
          </a:xfrm>
        </p:spPr>
        <p:txBody>
          <a:bodyPr/>
          <a:lstStyle/>
          <a:p>
            <a:r>
              <a:rPr lang="en-IN" sz="2400" dirty="0" smtClean="0"/>
              <a:t>Code:</a:t>
            </a:r>
            <a:endParaRPr lang="en-IN" sz="2400" dirty="0"/>
          </a:p>
        </p:txBody>
      </p:sp>
      <p:pic>
        <p:nvPicPr>
          <p:cNvPr id="6" name="Picture 5" descr="2020-05-26 (1).png"/>
          <p:cNvPicPr>
            <a:picLocks noChangeAspect="1"/>
          </p:cNvPicPr>
          <p:nvPr/>
        </p:nvPicPr>
        <p:blipFill>
          <a:blip r:embed="rId2"/>
          <a:srcRect r="50000"/>
          <a:stretch>
            <a:fillRect/>
          </a:stretch>
        </p:blipFill>
        <p:spPr>
          <a:xfrm>
            <a:off x="533400" y="895350"/>
            <a:ext cx="4648200" cy="409575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Google Shape;2322;p37"/>
          <p:cNvGrpSpPr/>
          <p:nvPr/>
        </p:nvGrpSpPr>
        <p:grpSpPr>
          <a:xfrm>
            <a:off x="6324600" y="590550"/>
            <a:ext cx="2286000" cy="4114800"/>
            <a:chOff x="1926580" y="602477"/>
            <a:chExt cx="4456273" cy="4762466"/>
          </a:xfrm>
        </p:grpSpPr>
        <p:sp>
          <p:nvSpPr>
            <p:cNvPr id="4" name="Google Shape;2323;p37"/>
            <p:cNvSpPr/>
            <p:nvPr/>
          </p:nvSpPr>
          <p:spPr>
            <a:xfrm>
              <a:off x="4352367" y="1409287"/>
              <a:ext cx="1407834" cy="1779317"/>
            </a:xfrm>
            <a:custGeom>
              <a:avLst/>
              <a:gdLst/>
              <a:ahLst/>
              <a:cxnLst/>
              <a:rect l="l" t="t" r="r" b="b"/>
              <a:pathLst>
                <a:path w="1407834" h="1779317" extrusionOk="0">
                  <a:moveTo>
                    <a:pt x="1367440" y="1774437"/>
                  </a:moveTo>
                  <a:lnTo>
                    <a:pt x="40490" y="1006627"/>
                  </a:lnTo>
                  <a:cubicBezTo>
                    <a:pt x="18059" y="993768"/>
                    <a:pt x="0" y="959002"/>
                    <a:pt x="0" y="929188"/>
                  </a:cubicBezTo>
                  <a:lnTo>
                    <a:pt x="0" y="35458"/>
                  </a:lnTo>
                  <a:cubicBezTo>
                    <a:pt x="0" y="5645"/>
                    <a:pt x="18059" y="-8071"/>
                    <a:pt x="40490" y="4883"/>
                  </a:cubicBezTo>
                  <a:lnTo>
                    <a:pt x="1367440" y="772598"/>
                  </a:lnTo>
                  <a:cubicBezTo>
                    <a:pt x="1389776" y="785551"/>
                    <a:pt x="1407835" y="820223"/>
                    <a:pt x="1407835" y="850131"/>
                  </a:cubicBezTo>
                  <a:lnTo>
                    <a:pt x="1407835" y="1743767"/>
                  </a:lnTo>
                  <a:cubicBezTo>
                    <a:pt x="1407835" y="1773675"/>
                    <a:pt x="1389776" y="1787391"/>
                    <a:pt x="1367440" y="177443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2324;p37"/>
            <p:cNvSpPr/>
            <p:nvPr/>
          </p:nvSpPr>
          <p:spPr>
            <a:xfrm>
              <a:off x="4492846" y="1745654"/>
              <a:ext cx="1118701" cy="793785"/>
            </a:xfrm>
            <a:custGeom>
              <a:avLst/>
              <a:gdLst/>
              <a:ahLst/>
              <a:cxnLst/>
              <a:rect l="l" t="t" r="r" b="b"/>
              <a:pathLst>
                <a:path w="1118701" h="793785" extrusionOk="0">
                  <a:moveTo>
                    <a:pt x="1073650" y="788370"/>
                  </a:moveTo>
                  <a:lnTo>
                    <a:pt x="45147" y="193344"/>
                  </a:lnTo>
                  <a:cubicBezTo>
                    <a:pt x="20245" y="178866"/>
                    <a:pt x="0" y="140194"/>
                    <a:pt x="0" y="106952"/>
                  </a:cubicBezTo>
                  <a:lnTo>
                    <a:pt x="0" y="39610"/>
                  </a:lnTo>
                  <a:cubicBezTo>
                    <a:pt x="0" y="6273"/>
                    <a:pt x="20245" y="-8967"/>
                    <a:pt x="45147" y="5415"/>
                  </a:cubicBezTo>
                  <a:lnTo>
                    <a:pt x="1073650" y="600442"/>
                  </a:lnTo>
                  <a:cubicBezTo>
                    <a:pt x="1098552" y="614825"/>
                    <a:pt x="1118702" y="653496"/>
                    <a:pt x="1118702" y="686834"/>
                  </a:cubicBezTo>
                  <a:lnTo>
                    <a:pt x="1118702" y="754176"/>
                  </a:lnTo>
                  <a:cubicBezTo>
                    <a:pt x="1118702" y="787513"/>
                    <a:pt x="1098552" y="802753"/>
                    <a:pt x="1073650" y="78837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2325;p37"/>
            <p:cNvSpPr/>
            <p:nvPr/>
          </p:nvSpPr>
          <p:spPr>
            <a:xfrm>
              <a:off x="3766118" y="879295"/>
              <a:ext cx="2497551" cy="3394041"/>
            </a:xfrm>
            <a:custGeom>
              <a:avLst/>
              <a:gdLst/>
              <a:ahLst/>
              <a:cxnLst/>
              <a:rect l="l" t="t" r="r" b="b"/>
              <a:pathLst>
                <a:path w="2497551" h="3394041" extrusionOk="0">
                  <a:moveTo>
                    <a:pt x="2437193" y="3386756"/>
                  </a:moveTo>
                  <a:lnTo>
                    <a:pt x="60355" y="2011346"/>
                  </a:lnTo>
                  <a:cubicBezTo>
                    <a:pt x="26993" y="1992296"/>
                    <a:pt x="0" y="1940289"/>
                    <a:pt x="0" y="1895808"/>
                  </a:cubicBezTo>
                  <a:lnTo>
                    <a:pt x="0" y="53006"/>
                  </a:lnTo>
                  <a:cubicBezTo>
                    <a:pt x="0" y="8429"/>
                    <a:pt x="26993" y="-12050"/>
                    <a:pt x="60355" y="7286"/>
                  </a:cubicBezTo>
                  <a:lnTo>
                    <a:pt x="2437193" y="1382696"/>
                  </a:lnTo>
                  <a:cubicBezTo>
                    <a:pt x="2470554" y="1401746"/>
                    <a:pt x="2497548" y="1453752"/>
                    <a:pt x="2497548" y="1498234"/>
                  </a:cubicBezTo>
                  <a:lnTo>
                    <a:pt x="2497548" y="3341036"/>
                  </a:lnTo>
                  <a:cubicBezTo>
                    <a:pt x="2497928" y="3385613"/>
                    <a:pt x="2470934" y="3406092"/>
                    <a:pt x="2437193" y="338675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2326;p37"/>
            <p:cNvSpPr/>
            <p:nvPr/>
          </p:nvSpPr>
          <p:spPr>
            <a:xfrm>
              <a:off x="3744257" y="892344"/>
              <a:ext cx="2498022" cy="3393845"/>
            </a:xfrm>
            <a:custGeom>
              <a:avLst/>
              <a:gdLst/>
              <a:ahLst/>
              <a:cxnLst/>
              <a:rect l="l" t="t" r="r" b="b"/>
              <a:pathLst>
                <a:path w="2498022" h="3393845" extrusionOk="0">
                  <a:moveTo>
                    <a:pt x="2437668" y="3386756"/>
                  </a:moveTo>
                  <a:lnTo>
                    <a:pt x="60450" y="2010965"/>
                  </a:lnTo>
                  <a:cubicBezTo>
                    <a:pt x="27088" y="1991915"/>
                    <a:pt x="0" y="1939908"/>
                    <a:pt x="0" y="1895331"/>
                  </a:cubicBezTo>
                  <a:lnTo>
                    <a:pt x="0" y="53006"/>
                  </a:lnTo>
                  <a:cubicBezTo>
                    <a:pt x="0" y="8429"/>
                    <a:pt x="27088" y="-12050"/>
                    <a:pt x="60450" y="7286"/>
                  </a:cubicBezTo>
                  <a:lnTo>
                    <a:pt x="2437668" y="1382696"/>
                  </a:lnTo>
                  <a:cubicBezTo>
                    <a:pt x="2471030" y="1401746"/>
                    <a:pt x="2498023" y="1453752"/>
                    <a:pt x="2498023" y="1498329"/>
                  </a:cubicBezTo>
                  <a:lnTo>
                    <a:pt x="2498023" y="3340655"/>
                  </a:lnTo>
                  <a:cubicBezTo>
                    <a:pt x="2498023" y="3385136"/>
                    <a:pt x="2471030" y="3405806"/>
                    <a:pt x="2437668" y="338675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327;p37"/>
            <p:cNvSpPr/>
            <p:nvPr/>
          </p:nvSpPr>
          <p:spPr>
            <a:xfrm>
              <a:off x="3740075" y="894303"/>
              <a:ext cx="2498022" cy="3394082"/>
            </a:xfrm>
            <a:custGeom>
              <a:avLst/>
              <a:gdLst/>
              <a:ahLst/>
              <a:cxnLst/>
              <a:rect l="l" t="t" r="r" b="b"/>
              <a:pathLst>
                <a:path w="2498022" h="3394082" extrusionOk="0">
                  <a:moveTo>
                    <a:pt x="2437668" y="3386797"/>
                  </a:moveTo>
                  <a:lnTo>
                    <a:pt x="60450" y="2011387"/>
                  </a:lnTo>
                  <a:cubicBezTo>
                    <a:pt x="27088" y="1992337"/>
                    <a:pt x="0" y="1940330"/>
                    <a:pt x="0" y="1895753"/>
                  </a:cubicBezTo>
                  <a:lnTo>
                    <a:pt x="0" y="52951"/>
                  </a:lnTo>
                  <a:cubicBezTo>
                    <a:pt x="0" y="8470"/>
                    <a:pt x="27088" y="-12009"/>
                    <a:pt x="60450" y="7231"/>
                  </a:cubicBezTo>
                  <a:lnTo>
                    <a:pt x="2437668" y="1382641"/>
                  </a:lnTo>
                  <a:cubicBezTo>
                    <a:pt x="2470935" y="1401691"/>
                    <a:pt x="2498023" y="1453698"/>
                    <a:pt x="2498023" y="1498275"/>
                  </a:cubicBezTo>
                  <a:lnTo>
                    <a:pt x="2498023" y="3341077"/>
                  </a:lnTo>
                  <a:cubicBezTo>
                    <a:pt x="2498023" y="3385654"/>
                    <a:pt x="2470935" y="3406132"/>
                    <a:pt x="2437668" y="338679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328;p37"/>
            <p:cNvSpPr/>
            <p:nvPr/>
          </p:nvSpPr>
          <p:spPr>
            <a:xfrm>
              <a:off x="3770110" y="934160"/>
              <a:ext cx="2435672" cy="3234830"/>
            </a:xfrm>
            <a:custGeom>
              <a:avLst/>
              <a:gdLst/>
              <a:ahLst/>
              <a:cxnLst/>
              <a:rect l="l" t="t" r="r" b="b"/>
              <a:pathLst>
                <a:path w="2435672" h="3234830" extrusionOk="0">
                  <a:moveTo>
                    <a:pt x="2435292" y="3234830"/>
                  </a:moveTo>
                  <a:lnTo>
                    <a:pt x="0" y="1825988"/>
                  </a:lnTo>
                  <a:lnTo>
                    <a:pt x="1426" y="20714"/>
                  </a:lnTo>
                  <a:cubicBezTo>
                    <a:pt x="1426" y="2236"/>
                    <a:pt x="14352" y="-5289"/>
                    <a:pt x="29940" y="3950"/>
                  </a:cubicBezTo>
                  <a:lnTo>
                    <a:pt x="2407158" y="1379360"/>
                  </a:lnTo>
                  <a:cubicBezTo>
                    <a:pt x="2424086" y="1390600"/>
                    <a:pt x="2434674" y="1409231"/>
                    <a:pt x="2435672"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329;p37"/>
            <p:cNvSpPr/>
            <p:nvPr/>
          </p:nvSpPr>
          <p:spPr>
            <a:xfrm>
              <a:off x="3770110" y="934160"/>
              <a:ext cx="2435006" cy="3234925"/>
            </a:xfrm>
            <a:custGeom>
              <a:avLst/>
              <a:gdLst/>
              <a:ahLst/>
              <a:cxnLst/>
              <a:rect l="l" t="t" r="r" b="b"/>
              <a:pathLst>
                <a:path w="2435006" h="3234925" extrusionOk="0">
                  <a:moveTo>
                    <a:pt x="2434532" y="3234926"/>
                  </a:moveTo>
                  <a:lnTo>
                    <a:pt x="0" y="1826083"/>
                  </a:lnTo>
                  <a:lnTo>
                    <a:pt x="760" y="20714"/>
                  </a:lnTo>
                  <a:cubicBezTo>
                    <a:pt x="760" y="2236"/>
                    <a:pt x="13687" y="-5289"/>
                    <a:pt x="29274" y="3950"/>
                  </a:cubicBezTo>
                  <a:lnTo>
                    <a:pt x="2406493" y="1379360"/>
                  </a:lnTo>
                  <a:cubicBezTo>
                    <a:pt x="2423411" y="1390609"/>
                    <a:pt x="2433990" y="1409240"/>
                    <a:pt x="2435007"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2330;p37"/>
            <p:cNvSpPr/>
            <p:nvPr/>
          </p:nvSpPr>
          <p:spPr>
            <a:xfrm>
              <a:off x="6215951" y="4191660"/>
              <a:ext cx="26328" cy="93440"/>
            </a:xfrm>
            <a:custGeom>
              <a:avLst/>
              <a:gdLst/>
              <a:ahLst/>
              <a:cxnLst/>
              <a:rect l="l" t="t" r="r" b="b"/>
              <a:pathLst>
                <a:path w="26328" h="93440" extrusionOk="0">
                  <a:moveTo>
                    <a:pt x="0" y="93440"/>
                  </a:moveTo>
                  <a:lnTo>
                    <a:pt x="26328" y="78200"/>
                  </a:lnTo>
                  <a:lnTo>
                    <a:pt x="14922" y="0"/>
                  </a:lnTo>
                  <a:lnTo>
                    <a:pt x="0" y="9344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2331;p37"/>
            <p:cNvSpPr/>
            <p:nvPr/>
          </p:nvSpPr>
          <p:spPr>
            <a:xfrm>
              <a:off x="3761840" y="882675"/>
              <a:ext cx="63206" cy="27150"/>
            </a:xfrm>
            <a:custGeom>
              <a:avLst/>
              <a:gdLst/>
              <a:ahLst/>
              <a:cxnLst/>
              <a:rect l="l" t="t" r="r" b="b"/>
              <a:pathLst>
                <a:path w="63206" h="27150" extrusionOk="0">
                  <a:moveTo>
                    <a:pt x="0" y="15049"/>
                  </a:moveTo>
                  <a:lnTo>
                    <a:pt x="25948" y="0"/>
                  </a:lnTo>
                  <a:lnTo>
                    <a:pt x="63206" y="21336"/>
                  </a:lnTo>
                  <a:cubicBezTo>
                    <a:pt x="63206" y="21336"/>
                    <a:pt x="23477" y="27337"/>
                    <a:pt x="22526" y="27146"/>
                  </a:cubicBezTo>
                  <a:cubicBezTo>
                    <a:pt x="21576" y="26956"/>
                    <a:pt x="0" y="15049"/>
                    <a:pt x="0" y="1504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2332;p37"/>
            <p:cNvSpPr/>
            <p:nvPr/>
          </p:nvSpPr>
          <p:spPr>
            <a:xfrm>
              <a:off x="1985051" y="2961416"/>
              <a:ext cx="4154298" cy="2403527"/>
            </a:xfrm>
            <a:custGeom>
              <a:avLst/>
              <a:gdLst/>
              <a:ahLst/>
              <a:cxnLst/>
              <a:rect l="l" t="t" r="r" b="b"/>
              <a:pathLst>
                <a:path w="4154298" h="2403527" extrusionOk="0">
                  <a:moveTo>
                    <a:pt x="2399727" y="2390484"/>
                  </a:moveTo>
                  <a:lnTo>
                    <a:pt x="22508" y="1015074"/>
                  </a:lnTo>
                  <a:cubicBezTo>
                    <a:pt x="-10853" y="996024"/>
                    <a:pt x="-6671" y="962115"/>
                    <a:pt x="32013" y="939826"/>
                  </a:cubicBezTo>
                  <a:lnTo>
                    <a:pt x="1624524" y="18378"/>
                  </a:lnTo>
                  <a:cubicBezTo>
                    <a:pt x="1662543" y="-3815"/>
                    <a:pt x="1721282" y="-6292"/>
                    <a:pt x="1754548" y="13044"/>
                  </a:cubicBezTo>
                  <a:lnTo>
                    <a:pt x="4131861" y="1388454"/>
                  </a:lnTo>
                  <a:cubicBezTo>
                    <a:pt x="4165128" y="1407504"/>
                    <a:pt x="4160946" y="1441413"/>
                    <a:pt x="4122357" y="1463701"/>
                  </a:cubicBezTo>
                  <a:lnTo>
                    <a:pt x="2529751" y="2385150"/>
                  </a:lnTo>
                  <a:cubicBezTo>
                    <a:pt x="2491257" y="2407343"/>
                    <a:pt x="2432993" y="2409820"/>
                    <a:pt x="2399727" y="23904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2333;p37"/>
            <p:cNvSpPr/>
            <p:nvPr/>
          </p:nvSpPr>
          <p:spPr>
            <a:xfrm>
              <a:off x="2036757" y="2930659"/>
              <a:ext cx="4154369" cy="2403042"/>
            </a:xfrm>
            <a:custGeom>
              <a:avLst/>
              <a:gdLst/>
              <a:ahLst/>
              <a:cxnLst/>
              <a:rect l="l" t="t" r="r" b="b"/>
              <a:pathLst>
                <a:path w="4154369" h="2403042" extrusionOk="0">
                  <a:moveTo>
                    <a:pt x="2399917" y="2389999"/>
                  </a:moveTo>
                  <a:lnTo>
                    <a:pt x="22508" y="1015065"/>
                  </a:lnTo>
                  <a:cubicBezTo>
                    <a:pt x="-10853" y="996015"/>
                    <a:pt x="-6671" y="962106"/>
                    <a:pt x="32013" y="939818"/>
                  </a:cubicBezTo>
                  <a:lnTo>
                    <a:pt x="1624524" y="18464"/>
                  </a:lnTo>
                  <a:cubicBezTo>
                    <a:pt x="1662543" y="-3824"/>
                    <a:pt x="1721282" y="-6301"/>
                    <a:pt x="1754643" y="13035"/>
                  </a:cubicBezTo>
                  <a:lnTo>
                    <a:pt x="4131861" y="1388445"/>
                  </a:lnTo>
                  <a:cubicBezTo>
                    <a:pt x="4165223" y="1407495"/>
                    <a:pt x="4161041" y="1441404"/>
                    <a:pt x="4122357" y="1463693"/>
                  </a:cubicBezTo>
                  <a:lnTo>
                    <a:pt x="2530036" y="2384665"/>
                  </a:lnTo>
                  <a:cubicBezTo>
                    <a:pt x="2491542" y="2406858"/>
                    <a:pt x="2433278" y="2409335"/>
                    <a:pt x="2399917" y="238999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334;p37"/>
            <p:cNvSpPr/>
            <p:nvPr/>
          </p:nvSpPr>
          <p:spPr>
            <a:xfrm>
              <a:off x="2036929" y="3869239"/>
              <a:ext cx="50374" cy="44958"/>
            </a:xfrm>
            <a:custGeom>
              <a:avLst/>
              <a:gdLst/>
              <a:ahLst/>
              <a:cxnLst/>
              <a:rect l="l" t="t" r="r" b="b"/>
              <a:pathLst>
                <a:path w="50374" h="44958" extrusionOk="0">
                  <a:moveTo>
                    <a:pt x="0" y="44958"/>
                  </a:moveTo>
                  <a:lnTo>
                    <a:pt x="0" y="0"/>
                  </a:lnTo>
                  <a:lnTo>
                    <a:pt x="50375" y="21146"/>
                  </a:lnTo>
                  <a:lnTo>
                    <a:pt x="0" y="4495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335;p37"/>
            <p:cNvSpPr/>
            <p:nvPr/>
          </p:nvSpPr>
          <p:spPr>
            <a:xfrm>
              <a:off x="6153886" y="4308341"/>
              <a:ext cx="37258" cy="49244"/>
            </a:xfrm>
            <a:custGeom>
              <a:avLst/>
              <a:gdLst/>
              <a:ahLst/>
              <a:cxnLst/>
              <a:rect l="l" t="t" r="r" b="b"/>
              <a:pathLst>
                <a:path w="37258" h="49244" extrusionOk="0">
                  <a:moveTo>
                    <a:pt x="37259" y="43910"/>
                  </a:moveTo>
                  <a:lnTo>
                    <a:pt x="37259" y="0"/>
                  </a:lnTo>
                  <a:lnTo>
                    <a:pt x="0" y="12859"/>
                  </a:lnTo>
                  <a:lnTo>
                    <a:pt x="24712" y="49244"/>
                  </a:lnTo>
                  <a:lnTo>
                    <a:pt x="37259" y="4391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336;p37"/>
            <p:cNvSpPr/>
            <p:nvPr/>
          </p:nvSpPr>
          <p:spPr>
            <a:xfrm>
              <a:off x="2036757" y="2892519"/>
              <a:ext cx="4154369" cy="2403360"/>
            </a:xfrm>
            <a:custGeom>
              <a:avLst/>
              <a:gdLst/>
              <a:ahLst/>
              <a:cxnLst/>
              <a:rect l="l" t="t" r="r" b="b"/>
              <a:pathLst>
                <a:path w="4154369" h="2403360" extrusionOk="0">
                  <a:moveTo>
                    <a:pt x="2399917" y="2390326"/>
                  </a:moveTo>
                  <a:lnTo>
                    <a:pt x="22508" y="1015106"/>
                  </a:lnTo>
                  <a:cubicBezTo>
                    <a:pt x="-10853" y="996056"/>
                    <a:pt x="-6671" y="962147"/>
                    <a:pt x="32013" y="939859"/>
                  </a:cubicBezTo>
                  <a:lnTo>
                    <a:pt x="1624524" y="18410"/>
                  </a:lnTo>
                  <a:cubicBezTo>
                    <a:pt x="1662543" y="-3879"/>
                    <a:pt x="1721282" y="-6260"/>
                    <a:pt x="1754643" y="13076"/>
                  </a:cubicBezTo>
                  <a:lnTo>
                    <a:pt x="4131861" y="1388486"/>
                  </a:lnTo>
                  <a:cubicBezTo>
                    <a:pt x="4165223" y="1407536"/>
                    <a:pt x="4161041" y="1441445"/>
                    <a:pt x="4122357" y="1463734"/>
                  </a:cubicBezTo>
                  <a:lnTo>
                    <a:pt x="2530036" y="2384896"/>
                  </a:lnTo>
                  <a:cubicBezTo>
                    <a:pt x="2491542" y="2407185"/>
                    <a:pt x="2433278" y="2409661"/>
                    <a:pt x="2399917" y="239032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337;p37"/>
            <p:cNvSpPr/>
            <p:nvPr/>
          </p:nvSpPr>
          <p:spPr>
            <a:xfrm>
              <a:off x="2036757" y="2886502"/>
              <a:ext cx="4154369" cy="2403527"/>
            </a:xfrm>
            <a:custGeom>
              <a:avLst/>
              <a:gdLst/>
              <a:ahLst/>
              <a:cxnLst/>
              <a:rect l="l" t="t" r="r" b="b"/>
              <a:pathLst>
                <a:path w="4154369" h="2403527" extrusionOk="0">
                  <a:moveTo>
                    <a:pt x="2399917" y="2390532"/>
                  </a:moveTo>
                  <a:lnTo>
                    <a:pt x="22508" y="1015122"/>
                  </a:lnTo>
                  <a:cubicBezTo>
                    <a:pt x="-10853" y="996072"/>
                    <a:pt x="-6671" y="962067"/>
                    <a:pt x="32013" y="939874"/>
                  </a:cubicBezTo>
                  <a:lnTo>
                    <a:pt x="1624524" y="18425"/>
                  </a:lnTo>
                  <a:cubicBezTo>
                    <a:pt x="1662543" y="-3863"/>
                    <a:pt x="1721282" y="-6244"/>
                    <a:pt x="1754643" y="12996"/>
                  </a:cubicBezTo>
                  <a:lnTo>
                    <a:pt x="4131861" y="1388502"/>
                  </a:lnTo>
                  <a:cubicBezTo>
                    <a:pt x="4165223" y="1407552"/>
                    <a:pt x="4161041" y="1441461"/>
                    <a:pt x="4122357" y="1463749"/>
                  </a:cubicBezTo>
                  <a:lnTo>
                    <a:pt x="2530036" y="2385103"/>
                  </a:lnTo>
                  <a:cubicBezTo>
                    <a:pt x="2491542" y="2407391"/>
                    <a:pt x="2433278" y="2409772"/>
                    <a:pt x="2399917" y="23905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2338;p37"/>
            <p:cNvSpPr/>
            <p:nvPr/>
          </p:nvSpPr>
          <p:spPr>
            <a:xfrm>
              <a:off x="3500252" y="3065247"/>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339;p37"/>
            <p:cNvSpPr/>
            <p:nvPr/>
          </p:nvSpPr>
          <p:spPr>
            <a:xfrm>
              <a:off x="3657092" y="3155925"/>
              <a:ext cx="266442" cy="153985"/>
            </a:xfrm>
            <a:custGeom>
              <a:avLst/>
              <a:gdLst/>
              <a:ahLst/>
              <a:cxnLst/>
              <a:rect l="l" t="t" r="r" b="b"/>
              <a:pathLst>
                <a:path w="266442" h="153985" extrusionOk="0">
                  <a:moveTo>
                    <a:pt x="116819" y="150482"/>
                  </a:moveTo>
                  <a:lnTo>
                    <a:pt x="6090" y="86379"/>
                  </a:lnTo>
                  <a:cubicBezTo>
                    <a:pt x="-2940" y="81235"/>
                    <a:pt x="-1799" y="72091"/>
                    <a:pt x="8656" y="65995"/>
                  </a:cubicBezTo>
                  <a:lnTo>
                    <a:pt x="114253" y="4940"/>
                  </a:lnTo>
                  <a:cubicBezTo>
                    <a:pt x="125117" y="-1099"/>
                    <a:pt x="138195" y="-1632"/>
                    <a:pt x="149515" y="3511"/>
                  </a:cubicBezTo>
                  <a:lnTo>
                    <a:pt x="260150" y="67519"/>
                  </a:lnTo>
                  <a:cubicBezTo>
                    <a:pt x="269655"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340;p37"/>
            <p:cNvSpPr/>
            <p:nvPr/>
          </p:nvSpPr>
          <p:spPr>
            <a:xfrm>
              <a:off x="3815428" y="3247563"/>
              <a:ext cx="266636" cy="153995"/>
            </a:xfrm>
            <a:custGeom>
              <a:avLst/>
              <a:gdLst/>
              <a:ahLst/>
              <a:cxnLst/>
              <a:rect l="l" t="t" r="r" b="b"/>
              <a:pathLst>
                <a:path w="266636" h="153995" extrusionOk="0">
                  <a:moveTo>
                    <a:pt x="116927" y="150570"/>
                  </a:moveTo>
                  <a:lnTo>
                    <a:pt x="6292" y="86466"/>
                  </a:lnTo>
                  <a:cubicBezTo>
                    <a:pt x="-3213" y="81228"/>
                    <a:pt x="-1597" y="72083"/>
                    <a:pt x="8763" y="66083"/>
                  </a:cubicBezTo>
                  <a:lnTo>
                    <a:pt x="114456" y="5028"/>
                  </a:lnTo>
                  <a:cubicBezTo>
                    <a:pt x="125262" y="-1087"/>
                    <a:pt x="138331" y="-1659"/>
                    <a:pt x="149623" y="3504"/>
                  </a:cubicBezTo>
                  <a:lnTo>
                    <a:pt x="260353" y="67607"/>
                  </a:lnTo>
                  <a:cubicBezTo>
                    <a:pt x="269857" y="72750"/>
                    <a:pt x="268242" y="81894"/>
                    <a:pt x="257786" y="87990"/>
                  </a:cubicBezTo>
                  <a:lnTo>
                    <a:pt x="152189" y="149046"/>
                  </a:lnTo>
                  <a:cubicBezTo>
                    <a:pt x="141325" y="155056"/>
                    <a:pt x="128266" y="155627"/>
                    <a:pt x="116927"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341;p37"/>
            <p:cNvSpPr/>
            <p:nvPr/>
          </p:nvSpPr>
          <p:spPr>
            <a:xfrm>
              <a:off x="3970462" y="3337185"/>
              <a:ext cx="266334" cy="153993"/>
            </a:xfrm>
            <a:custGeom>
              <a:avLst/>
              <a:gdLst/>
              <a:ahLst/>
              <a:cxnLst/>
              <a:rect l="l" t="t" r="r" b="b"/>
              <a:pathLst>
                <a:path w="266334" h="153993" extrusionOk="0">
                  <a:moveTo>
                    <a:pt x="116819" y="150482"/>
                  </a:moveTo>
                  <a:lnTo>
                    <a:pt x="6090" y="86474"/>
                  </a:lnTo>
                  <a:cubicBezTo>
                    <a:pt x="-2940" y="81235"/>
                    <a:pt x="-1799" y="72091"/>
                    <a:pt x="8656" y="66090"/>
                  </a:cubicBezTo>
                  <a:lnTo>
                    <a:pt x="114253" y="4940"/>
                  </a:lnTo>
                  <a:cubicBezTo>
                    <a:pt x="125117" y="-1099"/>
                    <a:pt x="138195" y="-1632"/>
                    <a:pt x="149515" y="3511"/>
                  </a:cubicBezTo>
                  <a:lnTo>
                    <a:pt x="260245" y="67519"/>
                  </a:lnTo>
                  <a:cubicBezTo>
                    <a:pt x="269275" y="72758"/>
                    <a:pt x="268134"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42;p37"/>
            <p:cNvSpPr/>
            <p:nvPr/>
          </p:nvSpPr>
          <p:spPr>
            <a:xfrm>
              <a:off x="4127000" y="3427863"/>
              <a:ext cx="266433" cy="153993"/>
            </a:xfrm>
            <a:custGeom>
              <a:avLst/>
              <a:gdLst/>
              <a:ahLst/>
              <a:cxnLst/>
              <a:rect l="l" t="t" r="r" b="b"/>
              <a:pathLst>
                <a:path w="266433"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4" y="72758"/>
                    <a:pt x="268233" y="81902"/>
                    <a:pt x="257778"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343;p37"/>
            <p:cNvSpPr/>
            <p:nvPr/>
          </p:nvSpPr>
          <p:spPr>
            <a:xfrm>
              <a:off x="4283886" y="3519017"/>
              <a:ext cx="266280" cy="153993"/>
            </a:xfrm>
            <a:custGeom>
              <a:avLst/>
              <a:gdLst/>
              <a:ahLst/>
              <a:cxnLst/>
              <a:rect l="l" t="t" r="r" b="b"/>
              <a:pathLst>
                <a:path w="266280" h="153993" extrusionOk="0">
                  <a:moveTo>
                    <a:pt x="116765" y="150482"/>
                  </a:moveTo>
                  <a:lnTo>
                    <a:pt x="6131" y="86474"/>
                  </a:lnTo>
                  <a:cubicBezTo>
                    <a:pt x="-2899" y="81235"/>
                    <a:pt x="-1853" y="72091"/>
                    <a:pt x="8602" y="66091"/>
                  </a:cubicBezTo>
                  <a:lnTo>
                    <a:pt x="114199" y="4940"/>
                  </a:lnTo>
                  <a:cubicBezTo>
                    <a:pt x="125063" y="-1099"/>
                    <a:pt x="138141" y="-1632"/>
                    <a:pt x="149461" y="3511"/>
                  </a:cubicBezTo>
                  <a:lnTo>
                    <a:pt x="260191" y="67519"/>
                  </a:lnTo>
                  <a:cubicBezTo>
                    <a:pt x="269220" y="72758"/>
                    <a:pt x="268080" y="81902"/>
                    <a:pt x="257625" y="87903"/>
                  </a:cubicBezTo>
                  <a:lnTo>
                    <a:pt x="152027" y="149053"/>
                  </a:lnTo>
                  <a:cubicBezTo>
                    <a:pt x="141164" y="155092"/>
                    <a:pt x="128085" y="155626"/>
                    <a:pt x="116765"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344;p37"/>
            <p:cNvSpPr/>
            <p:nvPr/>
          </p:nvSpPr>
          <p:spPr>
            <a:xfrm>
              <a:off x="4440564" y="3609219"/>
              <a:ext cx="266248" cy="153985"/>
            </a:xfrm>
            <a:custGeom>
              <a:avLst/>
              <a:gdLst/>
              <a:ahLst/>
              <a:cxnLst/>
              <a:rect l="l" t="t" r="r" b="b"/>
              <a:pathLst>
                <a:path w="266248" h="153985"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79"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345;p37"/>
            <p:cNvSpPr/>
            <p:nvPr/>
          </p:nvSpPr>
          <p:spPr>
            <a:xfrm>
              <a:off x="4597287" y="3699905"/>
              <a:ext cx="266442" cy="153983"/>
            </a:xfrm>
            <a:custGeom>
              <a:avLst/>
              <a:gdLst/>
              <a:ahLst/>
              <a:cxnLst/>
              <a:rect l="l" t="t" r="r" b="b"/>
              <a:pathLst>
                <a:path w="266442" h="153983" extrusionOk="0">
                  <a:moveTo>
                    <a:pt x="116733" y="150570"/>
                  </a:moveTo>
                  <a:lnTo>
                    <a:pt x="6099" y="86466"/>
                  </a:lnTo>
                  <a:cubicBezTo>
                    <a:pt x="-2931" y="81228"/>
                    <a:pt x="-1790" y="72179"/>
                    <a:pt x="8570" y="66083"/>
                  </a:cubicBezTo>
                  <a:lnTo>
                    <a:pt x="114262" y="5028"/>
                  </a:lnTo>
                  <a:cubicBezTo>
                    <a:pt x="125069" y="-1087"/>
                    <a:pt x="138138" y="-1659"/>
                    <a:pt x="149429" y="3504"/>
                  </a:cubicBezTo>
                  <a:lnTo>
                    <a:pt x="260159" y="67607"/>
                  </a:lnTo>
                  <a:cubicBezTo>
                    <a:pt x="269663" y="72846"/>
                    <a:pt x="268048" y="81894"/>
                    <a:pt x="257593" y="87990"/>
                  </a:cubicBezTo>
                  <a:lnTo>
                    <a:pt x="151805" y="148950"/>
                  </a:lnTo>
                  <a:cubicBezTo>
                    <a:pt x="141037" y="155037"/>
                    <a:pt x="128015" y="155637"/>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346;p37"/>
            <p:cNvSpPr/>
            <p:nvPr/>
          </p:nvSpPr>
          <p:spPr>
            <a:xfrm>
              <a:off x="4753934" y="3790488"/>
              <a:ext cx="266248" cy="153985"/>
            </a:xfrm>
            <a:custGeom>
              <a:avLst/>
              <a:gdLst/>
              <a:ahLst/>
              <a:cxnLst/>
              <a:rect l="l" t="t" r="r" b="b"/>
              <a:pathLst>
                <a:path w="266248" h="153985" extrusionOk="0">
                  <a:moveTo>
                    <a:pt x="116819" y="150474"/>
                  </a:moveTo>
                  <a:lnTo>
                    <a:pt x="6089" y="86466"/>
                  </a:lnTo>
                  <a:cubicBezTo>
                    <a:pt x="-2940" y="81228"/>
                    <a:pt x="-1799" y="72083"/>
                    <a:pt x="8656" y="66083"/>
                  </a:cubicBezTo>
                  <a:lnTo>
                    <a:pt x="114253" y="5028"/>
                  </a:lnTo>
                  <a:cubicBezTo>
                    <a:pt x="125088" y="-1087"/>
                    <a:pt x="138195" y="-1659"/>
                    <a:pt x="149515" y="3504"/>
                  </a:cubicBezTo>
                  <a:lnTo>
                    <a:pt x="260150" y="67607"/>
                  </a:lnTo>
                  <a:cubicBezTo>
                    <a:pt x="269179" y="72750"/>
                    <a:pt x="268039" y="81894"/>
                    <a:pt x="257679" y="87990"/>
                  </a:cubicBezTo>
                  <a:lnTo>
                    <a:pt x="152082" y="149046"/>
                  </a:lnTo>
                  <a:cubicBezTo>
                    <a:pt x="141218" y="155084"/>
                    <a:pt x="128139"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347;p37"/>
            <p:cNvSpPr/>
            <p:nvPr/>
          </p:nvSpPr>
          <p:spPr>
            <a:xfrm>
              <a:off x="4910657" y="3881158"/>
              <a:ext cx="266058" cy="153915"/>
            </a:xfrm>
            <a:custGeom>
              <a:avLst/>
              <a:gdLst/>
              <a:ahLst/>
              <a:cxnLst/>
              <a:rect l="l" t="t" r="r" b="b"/>
              <a:pathLst>
                <a:path w="266058" h="153915" extrusionOk="0">
                  <a:moveTo>
                    <a:pt x="116733" y="150292"/>
                  </a:moveTo>
                  <a:lnTo>
                    <a:pt x="6099" y="86284"/>
                  </a:lnTo>
                  <a:cubicBezTo>
                    <a:pt x="-2931" y="81045"/>
                    <a:pt x="-1790" y="71901"/>
                    <a:pt x="8570" y="65900"/>
                  </a:cubicBezTo>
                  <a:lnTo>
                    <a:pt x="114072" y="4940"/>
                  </a:lnTo>
                  <a:cubicBezTo>
                    <a:pt x="124907" y="-1099"/>
                    <a:pt x="137957" y="-1632"/>
                    <a:pt x="149239" y="3511"/>
                  </a:cubicBezTo>
                  <a:lnTo>
                    <a:pt x="259969" y="67519"/>
                  </a:lnTo>
                  <a:cubicBezTo>
                    <a:pt x="268998" y="72758"/>
                    <a:pt x="267858" y="81902"/>
                    <a:pt x="257402" y="87903"/>
                  </a:cubicBezTo>
                  <a:lnTo>
                    <a:pt x="152090" y="149053"/>
                  </a:lnTo>
                  <a:cubicBezTo>
                    <a:pt x="141170" y="155064"/>
                    <a:pt x="128044" y="155530"/>
                    <a:pt x="11673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348;p37"/>
            <p:cNvSpPr/>
            <p:nvPr/>
          </p:nvSpPr>
          <p:spPr>
            <a:xfrm>
              <a:off x="5067303" y="3971836"/>
              <a:ext cx="266334" cy="153993"/>
            </a:xfrm>
            <a:custGeom>
              <a:avLst/>
              <a:gdLst/>
              <a:ahLst/>
              <a:cxnLst/>
              <a:rect l="l" t="t" r="r" b="b"/>
              <a:pathLst>
                <a:path w="266334"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245" y="67519"/>
                  </a:lnTo>
                  <a:cubicBezTo>
                    <a:pt x="269274" y="72758"/>
                    <a:pt x="268134" y="81902"/>
                    <a:pt x="257679" y="87903"/>
                  </a:cubicBezTo>
                  <a:lnTo>
                    <a:pt x="152082" y="149053"/>
                  </a:lnTo>
                  <a:cubicBezTo>
                    <a:pt x="141218" y="155092"/>
                    <a:pt x="128139"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2349;p37"/>
            <p:cNvSpPr/>
            <p:nvPr/>
          </p:nvSpPr>
          <p:spPr>
            <a:xfrm>
              <a:off x="5224035" y="4062514"/>
              <a:ext cx="266528" cy="154092"/>
            </a:xfrm>
            <a:custGeom>
              <a:avLst/>
              <a:gdLst/>
              <a:ahLst/>
              <a:cxnLst/>
              <a:rect l="l" t="t" r="r" b="b"/>
              <a:pathLst>
                <a:path w="266528" h="154092" extrusionOk="0">
                  <a:moveTo>
                    <a:pt x="116819" y="150482"/>
                  </a:moveTo>
                  <a:lnTo>
                    <a:pt x="6089" y="86474"/>
                  </a:lnTo>
                  <a:cubicBezTo>
                    <a:pt x="-2940" y="81235"/>
                    <a:pt x="-1799" y="72091"/>
                    <a:pt x="8656" y="66091"/>
                  </a:cubicBezTo>
                  <a:lnTo>
                    <a:pt x="114348" y="4940"/>
                  </a:lnTo>
                  <a:cubicBezTo>
                    <a:pt x="125212" y="-1099"/>
                    <a:pt x="138290" y="-1632"/>
                    <a:pt x="149610" y="3511"/>
                  </a:cubicBezTo>
                  <a:lnTo>
                    <a:pt x="260245" y="67519"/>
                  </a:lnTo>
                  <a:cubicBezTo>
                    <a:pt x="269750" y="72758"/>
                    <a:pt x="268134" y="81902"/>
                    <a:pt x="257679" y="87903"/>
                  </a:cubicBezTo>
                  <a:lnTo>
                    <a:pt x="152367" y="149053"/>
                  </a:lnTo>
                  <a:cubicBezTo>
                    <a:pt x="141436" y="155226"/>
                    <a:pt x="128206" y="155759"/>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2350;p37"/>
            <p:cNvSpPr/>
            <p:nvPr/>
          </p:nvSpPr>
          <p:spPr>
            <a:xfrm>
              <a:off x="5380534" y="4153137"/>
              <a:ext cx="266473" cy="154041"/>
            </a:xfrm>
            <a:custGeom>
              <a:avLst/>
              <a:gdLst/>
              <a:ahLst/>
              <a:cxnLst/>
              <a:rect l="l" t="t" r="r" b="b"/>
              <a:pathLst>
                <a:path w="266473" h="154041" extrusionOk="0">
                  <a:moveTo>
                    <a:pt x="116958" y="150537"/>
                  </a:moveTo>
                  <a:lnTo>
                    <a:pt x="6324" y="86434"/>
                  </a:lnTo>
                  <a:cubicBezTo>
                    <a:pt x="-3181" y="81195"/>
                    <a:pt x="-1660" y="72147"/>
                    <a:pt x="8795" y="66051"/>
                  </a:cubicBezTo>
                  <a:lnTo>
                    <a:pt x="114392" y="4995"/>
                  </a:lnTo>
                  <a:cubicBezTo>
                    <a:pt x="125247" y="-1082"/>
                    <a:pt x="138325" y="-1644"/>
                    <a:pt x="149655" y="3472"/>
                  </a:cubicBezTo>
                  <a:lnTo>
                    <a:pt x="260384" y="67575"/>
                  </a:lnTo>
                  <a:cubicBezTo>
                    <a:pt x="269414" y="72814"/>
                    <a:pt x="268273" y="81862"/>
                    <a:pt x="257818" y="87958"/>
                  </a:cubicBezTo>
                  <a:lnTo>
                    <a:pt x="152221" y="149014"/>
                  </a:lnTo>
                  <a:cubicBezTo>
                    <a:pt x="141386" y="155129"/>
                    <a:pt x="128279" y="155700"/>
                    <a:pt x="116958"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2351;p37"/>
            <p:cNvSpPr/>
            <p:nvPr/>
          </p:nvSpPr>
          <p:spPr>
            <a:xfrm>
              <a:off x="5537405" y="4243783"/>
              <a:ext cx="341715" cy="197836"/>
            </a:xfrm>
            <a:custGeom>
              <a:avLst/>
              <a:gdLst/>
              <a:ahLst/>
              <a:cxnLst/>
              <a:rect l="l" t="t" r="r" b="b"/>
              <a:pathLst>
                <a:path w="341715" h="197836" extrusionOk="0">
                  <a:moveTo>
                    <a:pt x="192287" y="194194"/>
                  </a:moveTo>
                  <a:lnTo>
                    <a:pt x="6089" y="86466"/>
                  </a:lnTo>
                  <a:cubicBezTo>
                    <a:pt x="-2940" y="81228"/>
                    <a:pt x="-1799" y="72083"/>
                    <a:pt x="8656" y="66083"/>
                  </a:cubicBezTo>
                  <a:lnTo>
                    <a:pt x="114633" y="5028"/>
                  </a:lnTo>
                  <a:cubicBezTo>
                    <a:pt x="125469" y="-1087"/>
                    <a:pt x="138576" y="-1659"/>
                    <a:pt x="149896" y="3504"/>
                  </a:cubicBezTo>
                  <a:lnTo>
                    <a:pt x="335617" y="111517"/>
                  </a:lnTo>
                  <a:cubicBezTo>
                    <a:pt x="344647" y="116756"/>
                    <a:pt x="343506" y="125900"/>
                    <a:pt x="333146" y="131901"/>
                  </a:cubicBezTo>
                  <a:lnTo>
                    <a:pt x="227454" y="193051"/>
                  </a:lnTo>
                  <a:cubicBezTo>
                    <a:pt x="216581" y="199004"/>
                    <a:pt x="203531" y="199423"/>
                    <a:pt x="192287"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2352;p37"/>
            <p:cNvSpPr/>
            <p:nvPr/>
          </p:nvSpPr>
          <p:spPr>
            <a:xfrm>
              <a:off x="3580766" y="3287750"/>
              <a:ext cx="266442" cy="153846"/>
            </a:xfrm>
            <a:custGeom>
              <a:avLst/>
              <a:gdLst/>
              <a:ahLst/>
              <a:cxnLst/>
              <a:rect l="l" t="t" r="r" b="b"/>
              <a:pathLst>
                <a:path w="266442" h="153846" extrusionOk="0">
                  <a:moveTo>
                    <a:pt x="117013" y="150292"/>
                  </a:moveTo>
                  <a:lnTo>
                    <a:pt x="6284" y="86474"/>
                  </a:lnTo>
                  <a:cubicBezTo>
                    <a:pt x="-3221" y="81235"/>
                    <a:pt x="-1605" y="72091"/>
                    <a:pt x="8850" y="66090"/>
                  </a:cubicBezTo>
                  <a:lnTo>
                    <a:pt x="114447" y="4940"/>
                  </a:lnTo>
                  <a:cubicBezTo>
                    <a:pt x="125311" y="-1099"/>
                    <a:pt x="138389" y="-1632"/>
                    <a:pt x="149709" y="3511"/>
                  </a:cubicBezTo>
                  <a:lnTo>
                    <a:pt x="260344" y="67424"/>
                  </a:lnTo>
                  <a:cubicBezTo>
                    <a:pt x="269373" y="72663"/>
                    <a:pt x="268233" y="81807"/>
                    <a:pt x="257873" y="87808"/>
                  </a:cubicBezTo>
                  <a:lnTo>
                    <a:pt x="152181" y="148958"/>
                  </a:lnTo>
                  <a:cubicBezTo>
                    <a:pt x="141336" y="154968"/>
                    <a:pt x="128286" y="155464"/>
                    <a:pt x="11701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2353;p37"/>
            <p:cNvSpPr/>
            <p:nvPr/>
          </p:nvSpPr>
          <p:spPr>
            <a:xfrm>
              <a:off x="3737968" y="3378809"/>
              <a:ext cx="266343" cy="153636"/>
            </a:xfrm>
            <a:custGeom>
              <a:avLst/>
              <a:gdLst/>
              <a:ahLst/>
              <a:cxnLst/>
              <a:rect l="l" t="t" r="r" b="b"/>
              <a:pathLst>
                <a:path w="266343" h="153636" extrusionOk="0">
                  <a:moveTo>
                    <a:pt x="116733" y="150101"/>
                  </a:moveTo>
                  <a:lnTo>
                    <a:pt x="6098" y="86093"/>
                  </a:lnTo>
                  <a:cubicBezTo>
                    <a:pt x="-2931" y="80854"/>
                    <a:pt x="-1790" y="71710"/>
                    <a:pt x="8570" y="65710"/>
                  </a:cubicBezTo>
                  <a:lnTo>
                    <a:pt x="114262" y="4940"/>
                  </a:lnTo>
                  <a:cubicBezTo>
                    <a:pt x="125097" y="-1099"/>
                    <a:pt x="138147" y="-1632"/>
                    <a:pt x="149429" y="3511"/>
                  </a:cubicBezTo>
                  <a:lnTo>
                    <a:pt x="260254" y="67138"/>
                  </a:lnTo>
                  <a:cubicBezTo>
                    <a:pt x="269283" y="72377"/>
                    <a:pt x="268143" y="81521"/>
                    <a:pt x="257688" y="87522"/>
                  </a:cubicBezTo>
                  <a:lnTo>
                    <a:pt x="152091" y="148672"/>
                  </a:lnTo>
                  <a:cubicBezTo>
                    <a:pt x="141198" y="154749"/>
                    <a:pt x="128072" y="155273"/>
                    <a:pt x="11673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2354;p37"/>
            <p:cNvSpPr/>
            <p:nvPr/>
          </p:nvSpPr>
          <p:spPr>
            <a:xfrm>
              <a:off x="3894706" y="3469202"/>
              <a:ext cx="266442" cy="153993"/>
            </a:xfrm>
            <a:custGeom>
              <a:avLst/>
              <a:gdLst/>
              <a:ahLst/>
              <a:cxnLst/>
              <a:rect l="l" t="t" r="r" b="b"/>
              <a:pathLst>
                <a:path w="266442"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233" y="81902"/>
                    <a:pt x="257873"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2355;p37"/>
            <p:cNvSpPr/>
            <p:nvPr/>
          </p:nvSpPr>
          <p:spPr>
            <a:xfrm>
              <a:off x="4051822" y="3559729"/>
              <a:ext cx="266144" cy="154280"/>
            </a:xfrm>
            <a:custGeom>
              <a:avLst/>
              <a:gdLst/>
              <a:ahLst/>
              <a:cxnLst/>
              <a:rect l="l" t="t" r="r" b="b"/>
              <a:pathLst>
                <a:path w="266144" h="154280" extrusionOk="0">
                  <a:moveTo>
                    <a:pt x="116819" y="150823"/>
                  </a:moveTo>
                  <a:lnTo>
                    <a:pt x="6090" y="86720"/>
                  </a:lnTo>
                  <a:cubicBezTo>
                    <a:pt x="-2940" y="81576"/>
                    <a:pt x="-1799" y="72432"/>
                    <a:pt x="8656" y="66336"/>
                  </a:cubicBezTo>
                  <a:lnTo>
                    <a:pt x="114253" y="4995"/>
                  </a:lnTo>
                  <a:cubicBezTo>
                    <a:pt x="125107" y="-1082"/>
                    <a:pt x="138186" y="-1643"/>
                    <a:pt x="149515" y="3471"/>
                  </a:cubicBezTo>
                  <a:lnTo>
                    <a:pt x="260055" y="67860"/>
                  </a:lnTo>
                  <a:cubicBezTo>
                    <a:pt x="269084" y="73099"/>
                    <a:pt x="267944" y="82148"/>
                    <a:pt x="257489" y="88244"/>
                  </a:cubicBezTo>
                  <a:lnTo>
                    <a:pt x="151892" y="149299"/>
                  </a:lnTo>
                  <a:cubicBezTo>
                    <a:pt x="141104" y="155357"/>
                    <a:pt x="128092" y="155919"/>
                    <a:pt x="116819" y="15082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2356;p37"/>
            <p:cNvSpPr/>
            <p:nvPr/>
          </p:nvSpPr>
          <p:spPr>
            <a:xfrm>
              <a:off x="4207595" y="3649708"/>
              <a:ext cx="266442" cy="154372"/>
            </a:xfrm>
            <a:custGeom>
              <a:avLst/>
              <a:gdLst/>
              <a:ahLst/>
              <a:cxnLst/>
              <a:rect l="l" t="t" r="r" b="b"/>
              <a:pathLst>
                <a:path w="266442" h="154372" extrusionOk="0">
                  <a:moveTo>
                    <a:pt x="116733" y="150950"/>
                  </a:moveTo>
                  <a:lnTo>
                    <a:pt x="6098" y="86466"/>
                  </a:lnTo>
                  <a:cubicBezTo>
                    <a:pt x="-2931" y="81228"/>
                    <a:pt x="-1790" y="72179"/>
                    <a:pt x="8570" y="66083"/>
                  </a:cubicBezTo>
                  <a:lnTo>
                    <a:pt x="114262" y="5028"/>
                  </a:lnTo>
                  <a:cubicBezTo>
                    <a:pt x="125069" y="-1087"/>
                    <a:pt x="138138" y="-1659"/>
                    <a:pt x="149429" y="3504"/>
                  </a:cubicBezTo>
                  <a:lnTo>
                    <a:pt x="260159" y="67607"/>
                  </a:lnTo>
                  <a:cubicBezTo>
                    <a:pt x="269664" y="72750"/>
                    <a:pt x="268048" y="81894"/>
                    <a:pt x="257593" y="87990"/>
                  </a:cubicBezTo>
                  <a:lnTo>
                    <a:pt x="151805" y="149426"/>
                  </a:lnTo>
                  <a:cubicBezTo>
                    <a:pt x="141008" y="155437"/>
                    <a:pt x="128015" y="155999"/>
                    <a:pt x="116733" y="15095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2357;p37"/>
            <p:cNvSpPr/>
            <p:nvPr/>
          </p:nvSpPr>
          <p:spPr>
            <a:xfrm>
              <a:off x="4364526" y="3740759"/>
              <a:ext cx="266248" cy="154101"/>
            </a:xfrm>
            <a:custGeom>
              <a:avLst/>
              <a:gdLst/>
              <a:ahLst/>
              <a:cxnLst/>
              <a:rect l="l" t="t" r="r" b="b"/>
              <a:pathLst>
                <a:path w="266248" h="154101" extrusionOk="0">
                  <a:moveTo>
                    <a:pt x="116819" y="150672"/>
                  </a:moveTo>
                  <a:lnTo>
                    <a:pt x="6089" y="86664"/>
                  </a:lnTo>
                  <a:cubicBezTo>
                    <a:pt x="-2940" y="81426"/>
                    <a:pt x="-1799" y="72282"/>
                    <a:pt x="8656" y="6628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89" y="155159"/>
                    <a:pt x="128130" y="155759"/>
                    <a:pt x="116819"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2358;p37"/>
            <p:cNvSpPr/>
            <p:nvPr/>
          </p:nvSpPr>
          <p:spPr>
            <a:xfrm>
              <a:off x="4521449" y="3831731"/>
              <a:ext cx="266334" cy="153985"/>
            </a:xfrm>
            <a:custGeom>
              <a:avLst/>
              <a:gdLst/>
              <a:ahLst/>
              <a:cxnLst/>
              <a:rect l="l" t="t" r="r" b="b"/>
              <a:pathLst>
                <a:path w="266334" h="153985" extrusionOk="0">
                  <a:moveTo>
                    <a:pt x="116819" y="150474"/>
                  </a:moveTo>
                  <a:lnTo>
                    <a:pt x="6090" y="86466"/>
                  </a:lnTo>
                  <a:cubicBezTo>
                    <a:pt x="-2940" y="81228"/>
                    <a:pt x="-1799" y="72084"/>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18" y="155084"/>
                    <a:pt x="128140"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2359;p37"/>
            <p:cNvSpPr/>
            <p:nvPr/>
          </p:nvSpPr>
          <p:spPr>
            <a:xfrm>
              <a:off x="4678466" y="3922592"/>
              <a:ext cx="266239" cy="153993"/>
            </a:xfrm>
            <a:custGeom>
              <a:avLst/>
              <a:gdLst/>
              <a:ahLst/>
              <a:cxnLst/>
              <a:rect l="l" t="t" r="r" b="b"/>
              <a:pathLst>
                <a:path w="266239" h="153993" extrusionOk="0">
                  <a:moveTo>
                    <a:pt x="116724" y="150482"/>
                  </a:moveTo>
                  <a:lnTo>
                    <a:pt x="6089" y="86474"/>
                  </a:lnTo>
                  <a:cubicBezTo>
                    <a:pt x="-2940" y="81235"/>
                    <a:pt x="-1799" y="72091"/>
                    <a:pt x="8656" y="66091"/>
                  </a:cubicBezTo>
                  <a:lnTo>
                    <a:pt x="114253" y="4940"/>
                  </a:lnTo>
                  <a:cubicBezTo>
                    <a:pt x="125088" y="-1099"/>
                    <a:pt x="138138" y="-1632"/>
                    <a:pt x="149420" y="3511"/>
                  </a:cubicBezTo>
                  <a:lnTo>
                    <a:pt x="260150" y="67519"/>
                  </a:lnTo>
                  <a:cubicBezTo>
                    <a:pt x="269180" y="72758"/>
                    <a:pt x="268039" y="81902"/>
                    <a:pt x="257584" y="87903"/>
                  </a:cubicBezTo>
                  <a:lnTo>
                    <a:pt x="151987" y="149053"/>
                  </a:lnTo>
                  <a:cubicBezTo>
                    <a:pt x="141123" y="155092"/>
                    <a:pt x="128044" y="155626"/>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2360;p37"/>
            <p:cNvSpPr/>
            <p:nvPr/>
          </p:nvSpPr>
          <p:spPr>
            <a:xfrm>
              <a:off x="4835195" y="4013365"/>
              <a:ext cx="266474" cy="153993"/>
            </a:xfrm>
            <a:custGeom>
              <a:avLst/>
              <a:gdLst/>
              <a:ahLst/>
              <a:cxnLst/>
              <a:rect l="l" t="t" r="r" b="b"/>
              <a:pathLst>
                <a:path w="266474"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2361;p37"/>
            <p:cNvSpPr/>
            <p:nvPr/>
          </p:nvSpPr>
          <p:spPr>
            <a:xfrm>
              <a:off x="4992397" y="4104213"/>
              <a:ext cx="266533" cy="154079"/>
            </a:xfrm>
            <a:custGeom>
              <a:avLst/>
              <a:gdLst/>
              <a:ahLst/>
              <a:cxnLst/>
              <a:rect l="l" t="t" r="r" b="b"/>
              <a:pathLst>
                <a:path w="266533" h="154079" extrusionOk="0">
                  <a:moveTo>
                    <a:pt x="116733" y="150502"/>
                  </a:moveTo>
                  <a:lnTo>
                    <a:pt x="6098" y="86399"/>
                  </a:lnTo>
                  <a:cubicBezTo>
                    <a:pt x="-2931" y="81255"/>
                    <a:pt x="-1790" y="72111"/>
                    <a:pt x="8570" y="66015"/>
                  </a:cubicBezTo>
                  <a:lnTo>
                    <a:pt x="114262" y="4960"/>
                  </a:lnTo>
                  <a:cubicBezTo>
                    <a:pt x="125088" y="-1069"/>
                    <a:pt x="138119" y="-1631"/>
                    <a:pt x="149429" y="3436"/>
                  </a:cubicBezTo>
                  <a:lnTo>
                    <a:pt x="260444" y="67539"/>
                  </a:lnTo>
                  <a:cubicBezTo>
                    <a:pt x="269474" y="72778"/>
                    <a:pt x="268333" y="81922"/>
                    <a:pt x="257878" y="87923"/>
                  </a:cubicBezTo>
                  <a:lnTo>
                    <a:pt x="152281" y="148978"/>
                  </a:lnTo>
                  <a:cubicBezTo>
                    <a:pt x="141369" y="155198"/>
                    <a:pt x="128139" y="155760"/>
                    <a:pt x="116733" y="1505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2362;p37"/>
            <p:cNvSpPr/>
            <p:nvPr/>
          </p:nvSpPr>
          <p:spPr>
            <a:xfrm>
              <a:off x="5149329" y="4195292"/>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2363;p37"/>
            <p:cNvSpPr/>
            <p:nvPr/>
          </p:nvSpPr>
          <p:spPr>
            <a:xfrm>
              <a:off x="5306305" y="4285820"/>
              <a:ext cx="266280" cy="154040"/>
            </a:xfrm>
            <a:custGeom>
              <a:avLst/>
              <a:gdLst/>
              <a:ahLst/>
              <a:cxnLst/>
              <a:rect l="l" t="t" r="r" b="b"/>
              <a:pathLst>
                <a:path w="266280" h="154040" extrusionOk="0">
                  <a:moveTo>
                    <a:pt x="116765" y="150537"/>
                  </a:moveTo>
                  <a:lnTo>
                    <a:pt x="6130" y="86434"/>
                  </a:lnTo>
                  <a:cubicBezTo>
                    <a:pt x="-2899" y="81195"/>
                    <a:pt x="-1853" y="72147"/>
                    <a:pt x="8602" y="66051"/>
                  </a:cubicBezTo>
                  <a:lnTo>
                    <a:pt x="114199" y="4995"/>
                  </a:lnTo>
                  <a:cubicBezTo>
                    <a:pt x="125053" y="-1081"/>
                    <a:pt x="138132" y="-1644"/>
                    <a:pt x="149461" y="3471"/>
                  </a:cubicBezTo>
                  <a:lnTo>
                    <a:pt x="260191" y="67575"/>
                  </a:lnTo>
                  <a:cubicBezTo>
                    <a:pt x="269221" y="72813"/>
                    <a:pt x="268080" y="81862"/>
                    <a:pt x="257625" y="87958"/>
                  </a:cubicBezTo>
                  <a:lnTo>
                    <a:pt x="152028" y="149013"/>
                  </a:lnTo>
                  <a:cubicBezTo>
                    <a:pt x="141192" y="155128"/>
                    <a:pt x="128085" y="155700"/>
                    <a:pt x="116765"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2364;p37"/>
            <p:cNvSpPr/>
            <p:nvPr/>
          </p:nvSpPr>
          <p:spPr>
            <a:xfrm>
              <a:off x="3348561" y="3153075"/>
              <a:ext cx="342095" cy="197622"/>
            </a:xfrm>
            <a:custGeom>
              <a:avLst/>
              <a:gdLst/>
              <a:ahLst/>
              <a:cxnLst/>
              <a:rect l="l" t="t" r="r" b="b"/>
              <a:pathLst>
                <a:path w="342095" h="197622" extrusionOk="0">
                  <a:moveTo>
                    <a:pt x="192200" y="194194"/>
                  </a:moveTo>
                  <a:lnTo>
                    <a:pt x="6098" y="86466"/>
                  </a:lnTo>
                  <a:cubicBezTo>
                    <a:pt x="-2931" y="81228"/>
                    <a:pt x="-1790" y="72179"/>
                    <a:pt x="8570" y="66083"/>
                  </a:cubicBezTo>
                  <a:lnTo>
                    <a:pt x="114262" y="5028"/>
                  </a:lnTo>
                  <a:cubicBezTo>
                    <a:pt x="125069" y="-1087"/>
                    <a:pt x="138138" y="-1659"/>
                    <a:pt x="149429" y="3504"/>
                  </a:cubicBezTo>
                  <a:lnTo>
                    <a:pt x="336006" y="111231"/>
                  </a:lnTo>
                  <a:cubicBezTo>
                    <a:pt x="345036" y="116470"/>
                    <a:pt x="343895" y="125614"/>
                    <a:pt x="333440" y="131615"/>
                  </a:cubicBezTo>
                  <a:lnTo>
                    <a:pt x="227463" y="192575"/>
                  </a:lnTo>
                  <a:cubicBezTo>
                    <a:pt x="216627" y="198680"/>
                    <a:pt x="203549" y="199281"/>
                    <a:pt x="192200"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2365;p37"/>
            <p:cNvSpPr/>
            <p:nvPr/>
          </p:nvSpPr>
          <p:spPr>
            <a:xfrm>
              <a:off x="5350264" y="4375807"/>
              <a:ext cx="378572" cy="242223"/>
            </a:xfrm>
            <a:custGeom>
              <a:avLst/>
              <a:gdLst/>
              <a:ahLst/>
              <a:cxnLst/>
              <a:rect l="l" t="t" r="r" b="b"/>
              <a:pathLst>
                <a:path w="378572" h="242223" extrusionOk="0">
                  <a:moveTo>
                    <a:pt x="371823" y="67980"/>
                  </a:moveTo>
                  <a:lnTo>
                    <a:pt x="261189" y="3972"/>
                  </a:lnTo>
                  <a:cubicBezTo>
                    <a:pt x="250867" y="-1324"/>
                    <a:pt x="238625" y="-1324"/>
                    <a:pt x="228303" y="3972"/>
                  </a:cubicBezTo>
                  <a:lnTo>
                    <a:pt x="116718" y="68551"/>
                  </a:lnTo>
                  <a:cubicBezTo>
                    <a:pt x="107213" y="73790"/>
                    <a:pt x="107213" y="82267"/>
                    <a:pt x="116718" y="87601"/>
                  </a:cubicBezTo>
                  <a:lnTo>
                    <a:pt x="125557" y="92745"/>
                  </a:lnTo>
                  <a:cubicBezTo>
                    <a:pt x="133921" y="97507"/>
                    <a:pt x="133826" y="105413"/>
                    <a:pt x="125557" y="110271"/>
                  </a:cubicBezTo>
                  <a:lnTo>
                    <a:pt x="7129" y="178470"/>
                  </a:lnTo>
                  <a:cubicBezTo>
                    <a:pt x="-2376" y="183804"/>
                    <a:pt x="-2376" y="192281"/>
                    <a:pt x="7129" y="197520"/>
                  </a:cubicBezTo>
                  <a:lnTo>
                    <a:pt x="77558" y="238287"/>
                  </a:lnTo>
                  <a:cubicBezTo>
                    <a:pt x="87861" y="243535"/>
                    <a:pt x="100046" y="243535"/>
                    <a:pt x="110349" y="238287"/>
                  </a:cubicBezTo>
                  <a:lnTo>
                    <a:pt x="220794" y="174469"/>
                  </a:lnTo>
                  <a:lnTo>
                    <a:pt x="243605" y="161229"/>
                  </a:lnTo>
                  <a:lnTo>
                    <a:pt x="260048" y="151704"/>
                  </a:lnTo>
                  <a:lnTo>
                    <a:pt x="276587" y="142179"/>
                  </a:lnTo>
                  <a:lnTo>
                    <a:pt x="371633" y="87220"/>
                  </a:lnTo>
                  <a:cubicBezTo>
                    <a:pt x="380853" y="81696"/>
                    <a:pt x="380853" y="73219"/>
                    <a:pt x="371823" y="6798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2366;p37"/>
            <p:cNvSpPr/>
            <p:nvPr/>
          </p:nvSpPr>
          <p:spPr>
            <a:xfrm>
              <a:off x="2893378" y="3416909"/>
              <a:ext cx="266442" cy="154101"/>
            </a:xfrm>
            <a:custGeom>
              <a:avLst/>
              <a:gdLst/>
              <a:ahLst/>
              <a:cxnLst/>
              <a:rect l="l" t="t" r="r" b="b"/>
              <a:pathLst>
                <a:path w="266442" h="154101" extrusionOk="0">
                  <a:moveTo>
                    <a:pt x="116927" y="150672"/>
                  </a:moveTo>
                  <a:lnTo>
                    <a:pt x="6292" y="86664"/>
                  </a:lnTo>
                  <a:cubicBezTo>
                    <a:pt x="-3212" y="81426"/>
                    <a:pt x="-1597" y="72282"/>
                    <a:pt x="8763" y="66281"/>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54" y="155159"/>
                    <a:pt x="128275" y="155759"/>
                    <a:pt x="116927"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2367;p37"/>
            <p:cNvSpPr/>
            <p:nvPr/>
          </p:nvSpPr>
          <p:spPr>
            <a:xfrm>
              <a:off x="3049635" y="3507492"/>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2368;p37"/>
            <p:cNvSpPr/>
            <p:nvPr/>
          </p:nvSpPr>
          <p:spPr>
            <a:xfrm>
              <a:off x="3205860" y="3597884"/>
              <a:ext cx="266188" cy="153922"/>
            </a:xfrm>
            <a:custGeom>
              <a:avLst/>
              <a:gdLst/>
              <a:ahLst/>
              <a:cxnLst/>
              <a:rect l="l" t="t" r="r" b="b"/>
              <a:pathLst>
                <a:path w="266188" h="153922" extrusionOk="0">
                  <a:moveTo>
                    <a:pt x="116959" y="150482"/>
                  </a:moveTo>
                  <a:lnTo>
                    <a:pt x="6324" y="86474"/>
                  </a:lnTo>
                  <a:cubicBezTo>
                    <a:pt x="-3181" y="81235"/>
                    <a:pt x="-1660" y="72091"/>
                    <a:pt x="8795" y="66091"/>
                  </a:cubicBezTo>
                  <a:lnTo>
                    <a:pt x="114392" y="4940"/>
                  </a:lnTo>
                  <a:cubicBezTo>
                    <a:pt x="125256" y="-1099"/>
                    <a:pt x="138335" y="-1632"/>
                    <a:pt x="149655" y="3511"/>
                  </a:cubicBezTo>
                  <a:lnTo>
                    <a:pt x="260099" y="67519"/>
                  </a:lnTo>
                  <a:cubicBezTo>
                    <a:pt x="269129" y="72758"/>
                    <a:pt x="267988" y="81902"/>
                    <a:pt x="257533" y="87903"/>
                  </a:cubicBezTo>
                  <a:lnTo>
                    <a:pt x="151936" y="149053"/>
                  </a:lnTo>
                  <a:cubicBezTo>
                    <a:pt x="141148" y="154997"/>
                    <a:pt x="128193" y="155530"/>
                    <a:pt x="11695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2369;p37"/>
            <p:cNvSpPr/>
            <p:nvPr/>
          </p:nvSpPr>
          <p:spPr>
            <a:xfrm>
              <a:off x="4536462" y="4367735"/>
              <a:ext cx="266437" cy="154256"/>
            </a:xfrm>
            <a:custGeom>
              <a:avLst/>
              <a:gdLst/>
              <a:ahLst/>
              <a:cxnLst/>
              <a:rect l="l" t="t" r="r" b="b"/>
              <a:pathLst>
                <a:path w="266437" h="154256" extrusionOk="0">
                  <a:moveTo>
                    <a:pt x="117013" y="150537"/>
                  </a:moveTo>
                  <a:lnTo>
                    <a:pt x="6284" y="86434"/>
                  </a:lnTo>
                  <a:cubicBezTo>
                    <a:pt x="-3221" y="81291"/>
                    <a:pt x="-1605" y="72147"/>
                    <a:pt x="8850" y="66051"/>
                  </a:cubicBezTo>
                  <a:lnTo>
                    <a:pt x="114447" y="4995"/>
                  </a:lnTo>
                  <a:cubicBezTo>
                    <a:pt x="125301" y="-1082"/>
                    <a:pt x="138380" y="-1644"/>
                    <a:pt x="149709" y="3472"/>
                  </a:cubicBezTo>
                  <a:lnTo>
                    <a:pt x="260154" y="67575"/>
                  </a:lnTo>
                  <a:cubicBezTo>
                    <a:pt x="269659" y="72814"/>
                    <a:pt x="268043" y="81862"/>
                    <a:pt x="257588" y="87958"/>
                  </a:cubicBezTo>
                  <a:lnTo>
                    <a:pt x="152181" y="149490"/>
                  </a:lnTo>
                  <a:cubicBezTo>
                    <a:pt x="141298" y="155452"/>
                    <a:pt x="128229" y="155843"/>
                    <a:pt x="117013"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2370;p37"/>
            <p:cNvSpPr/>
            <p:nvPr/>
          </p:nvSpPr>
          <p:spPr>
            <a:xfrm>
              <a:off x="4692711" y="4458183"/>
              <a:ext cx="266636" cy="153993"/>
            </a:xfrm>
            <a:custGeom>
              <a:avLst/>
              <a:gdLst/>
              <a:ahLst/>
              <a:cxnLst/>
              <a:rect l="l" t="t" r="r" b="b"/>
              <a:pathLst>
                <a:path w="266636" h="153993" extrusionOk="0">
                  <a:moveTo>
                    <a:pt x="116927" y="150482"/>
                  </a:moveTo>
                  <a:lnTo>
                    <a:pt x="6292" y="86474"/>
                  </a:lnTo>
                  <a:cubicBezTo>
                    <a:pt x="-3212" y="81235"/>
                    <a:pt x="-1597" y="72091"/>
                    <a:pt x="8763" y="66090"/>
                  </a:cubicBezTo>
                  <a:lnTo>
                    <a:pt x="114455" y="4940"/>
                  </a:lnTo>
                  <a:cubicBezTo>
                    <a:pt x="125291" y="-1099"/>
                    <a:pt x="138341" y="-1632"/>
                    <a:pt x="149623" y="3511"/>
                  </a:cubicBezTo>
                  <a:lnTo>
                    <a:pt x="260352" y="67519"/>
                  </a:lnTo>
                  <a:cubicBezTo>
                    <a:pt x="269857" y="72758"/>
                    <a:pt x="268242"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2371;p37"/>
            <p:cNvSpPr/>
            <p:nvPr/>
          </p:nvSpPr>
          <p:spPr>
            <a:xfrm>
              <a:off x="4849162" y="4548575"/>
              <a:ext cx="266442" cy="153993"/>
            </a:xfrm>
            <a:custGeom>
              <a:avLst/>
              <a:gdLst/>
              <a:ahLst/>
              <a:cxnLst/>
              <a:rect l="l" t="t" r="r" b="b"/>
              <a:pathLst>
                <a:path w="266442" h="153993" extrusionOk="0">
                  <a:moveTo>
                    <a:pt x="116733" y="150482"/>
                  </a:moveTo>
                  <a:lnTo>
                    <a:pt x="6099" y="86474"/>
                  </a:lnTo>
                  <a:cubicBezTo>
                    <a:pt x="-2931" y="81235"/>
                    <a:pt x="-1790" y="72091"/>
                    <a:pt x="8570" y="66091"/>
                  </a:cubicBezTo>
                  <a:lnTo>
                    <a:pt x="114262" y="4940"/>
                  </a:lnTo>
                  <a:cubicBezTo>
                    <a:pt x="125097" y="-1099"/>
                    <a:pt x="138147" y="-1632"/>
                    <a:pt x="149429" y="3511"/>
                  </a:cubicBezTo>
                  <a:lnTo>
                    <a:pt x="260159" y="67519"/>
                  </a:lnTo>
                  <a:cubicBezTo>
                    <a:pt x="269663" y="72758"/>
                    <a:pt x="268048" y="81902"/>
                    <a:pt x="257593" y="87903"/>
                  </a:cubicBezTo>
                  <a:lnTo>
                    <a:pt x="151995"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2372;p37"/>
            <p:cNvSpPr/>
            <p:nvPr/>
          </p:nvSpPr>
          <p:spPr>
            <a:xfrm>
              <a:off x="5005419" y="4638967"/>
              <a:ext cx="266537" cy="154092"/>
            </a:xfrm>
            <a:custGeom>
              <a:avLst/>
              <a:gdLst/>
              <a:ahLst/>
              <a:cxnLst/>
              <a:rect l="l" t="t" r="r" b="b"/>
              <a:pathLst>
                <a:path w="266537" h="154092" extrusionOk="0">
                  <a:moveTo>
                    <a:pt x="116733" y="150482"/>
                  </a:moveTo>
                  <a:lnTo>
                    <a:pt x="6098" y="86474"/>
                  </a:lnTo>
                  <a:cubicBezTo>
                    <a:pt x="-2931" y="81235"/>
                    <a:pt x="-1790" y="72091"/>
                    <a:pt x="8570" y="66091"/>
                  </a:cubicBezTo>
                  <a:lnTo>
                    <a:pt x="114357" y="4940"/>
                  </a:lnTo>
                  <a:cubicBezTo>
                    <a:pt x="125192" y="-1099"/>
                    <a:pt x="138242" y="-1632"/>
                    <a:pt x="149524" y="3511"/>
                  </a:cubicBezTo>
                  <a:lnTo>
                    <a:pt x="260254" y="67519"/>
                  </a:lnTo>
                  <a:cubicBezTo>
                    <a:pt x="269759" y="72758"/>
                    <a:pt x="268143" y="81902"/>
                    <a:pt x="257688" y="87903"/>
                  </a:cubicBezTo>
                  <a:lnTo>
                    <a:pt x="152376" y="149053"/>
                  </a:lnTo>
                  <a:cubicBezTo>
                    <a:pt x="141407" y="155226"/>
                    <a:pt x="128158" y="155759"/>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2373;p37"/>
            <p:cNvSpPr/>
            <p:nvPr/>
          </p:nvSpPr>
          <p:spPr>
            <a:xfrm>
              <a:off x="3362257" y="3688277"/>
              <a:ext cx="306733" cy="177321"/>
            </a:xfrm>
            <a:custGeom>
              <a:avLst/>
              <a:gdLst/>
              <a:ahLst/>
              <a:cxnLst/>
              <a:rect l="l" t="t" r="r" b="b"/>
              <a:pathLst>
                <a:path w="306733" h="177321" extrusionOk="0">
                  <a:moveTo>
                    <a:pt x="157024" y="173818"/>
                  </a:moveTo>
                  <a:lnTo>
                    <a:pt x="6090" y="86474"/>
                  </a:lnTo>
                  <a:cubicBezTo>
                    <a:pt x="-2940" y="81235"/>
                    <a:pt x="-1799" y="72091"/>
                    <a:pt x="8656" y="66091"/>
                  </a:cubicBezTo>
                  <a:lnTo>
                    <a:pt x="114253" y="4940"/>
                  </a:lnTo>
                  <a:cubicBezTo>
                    <a:pt x="125117" y="-1099"/>
                    <a:pt x="138195" y="-1632"/>
                    <a:pt x="149516" y="3511"/>
                  </a:cubicBezTo>
                  <a:lnTo>
                    <a:pt x="300450" y="90856"/>
                  </a:lnTo>
                  <a:cubicBezTo>
                    <a:pt x="309955" y="96094"/>
                    <a:pt x="308339" y="105143"/>
                    <a:pt x="297884" y="111239"/>
                  </a:cubicBezTo>
                  <a:lnTo>
                    <a:pt x="192287" y="172294"/>
                  </a:lnTo>
                  <a:cubicBezTo>
                    <a:pt x="181451" y="178409"/>
                    <a:pt x="168344" y="178981"/>
                    <a:pt x="157024"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2374;p37"/>
            <p:cNvSpPr/>
            <p:nvPr/>
          </p:nvSpPr>
          <p:spPr>
            <a:xfrm>
              <a:off x="4339992" y="4254062"/>
              <a:ext cx="306655" cy="177321"/>
            </a:xfrm>
            <a:custGeom>
              <a:avLst/>
              <a:gdLst/>
              <a:ahLst/>
              <a:cxnLst/>
              <a:rect l="l" t="t" r="r" b="b"/>
              <a:pathLst>
                <a:path w="306655" h="177321" extrusionOk="0">
                  <a:moveTo>
                    <a:pt x="157227" y="173818"/>
                  </a:moveTo>
                  <a:lnTo>
                    <a:pt x="6292" y="86474"/>
                  </a:lnTo>
                  <a:cubicBezTo>
                    <a:pt x="-3212" y="81235"/>
                    <a:pt x="-1597" y="72091"/>
                    <a:pt x="8764" y="66090"/>
                  </a:cubicBezTo>
                  <a:lnTo>
                    <a:pt x="114456" y="4940"/>
                  </a:lnTo>
                  <a:cubicBezTo>
                    <a:pt x="125291" y="-1099"/>
                    <a:pt x="138341" y="-1632"/>
                    <a:pt x="149623" y="3511"/>
                  </a:cubicBezTo>
                  <a:lnTo>
                    <a:pt x="300557" y="90855"/>
                  </a:lnTo>
                  <a:cubicBezTo>
                    <a:pt x="309587" y="96094"/>
                    <a:pt x="308446" y="105143"/>
                    <a:pt x="298086" y="111239"/>
                  </a:cubicBezTo>
                  <a:lnTo>
                    <a:pt x="192394" y="172294"/>
                  </a:lnTo>
                  <a:cubicBezTo>
                    <a:pt x="181587" y="178409"/>
                    <a:pt x="168518" y="178981"/>
                    <a:pt x="157227"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2375;p37"/>
            <p:cNvSpPr/>
            <p:nvPr/>
          </p:nvSpPr>
          <p:spPr>
            <a:xfrm>
              <a:off x="3558805" y="3802100"/>
              <a:ext cx="891371" cy="515693"/>
            </a:xfrm>
            <a:custGeom>
              <a:avLst/>
              <a:gdLst/>
              <a:ahLst/>
              <a:cxnLst/>
              <a:rect l="l" t="t" r="r" b="b"/>
              <a:pathLst>
                <a:path w="891371" h="515693" extrusionOk="0">
                  <a:moveTo>
                    <a:pt x="741857" y="512051"/>
                  </a:moveTo>
                  <a:lnTo>
                    <a:pt x="6098" y="86474"/>
                  </a:lnTo>
                  <a:cubicBezTo>
                    <a:pt x="-2931" y="81235"/>
                    <a:pt x="-1790" y="72091"/>
                    <a:pt x="8570" y="66090"/>
                  </a:cubicBezTo>
                  <a:lnTo>
                    <a:pt x="114262" y="4940"/>
                  </a:lnTo>
                  <a:cubicBezTo>
                    <a:pt x="125097" y="-1099"/>
                    <a:pt x="138147" y="-1632"/>
                    <a:pt x="149429" y="3511"/>
                  </a:cubicBezTo>
                  <a:lnTo>
                    <a:pt x="885282" y="429374"/>
                  </a:lnTo>
                  <a:cubicBezTo>
                    <a:pt x="894312" y="434613"/>
                    <a:pt x="893171" y="443757"/>
                    <a:pt x="882716" y="449758"/>
                  </a:cubicBezTo>
                  <a:lnTo>
                    <a:pt x="777119" y="510908"/>
                  </a:lnTo>
                  <a:cubicBezTo>
                    <a:pt x="766208" y="516861"/>
                    <a:pt x="753129" y="517280"/>
                    <a:pt x="741857" y="51205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2376;p37"/>
            <p:cNvSpPr/>
            <p:nvPr/>
          </p:nvSpPr>
          <p:spPr>
            <a:xfrm>
              <a:off x="3471751" y="3400145"/>
              <a:ext cx="266623" cy="154042"/>
            </a:xfrm>
            <a:custGeom>
              <a:avLst/>
              <a:gdLst/>
              <a:ahLst/>
              <a:cxnLst/>
              <a:rect l="l" t="t" r="r" b="b"/>
              <a:pathLst>
                <a:path w="266623" h="154042" extrusionOk="0">
                  <a:moveTo>
                    <a:pt x="116724" y="150482"/>
                  </a:moveTo>
                  <a:lnTo>
                    <a:pt x="6090" y="86474"/>
                  </a:lnTo>
                  <a:cubicBezTo>
                    <a:pt x="-2940" y="81235"/>
                    <a:pt x="-1799" y="72091"/>
                    <a:pt x="8656" y="66091"/>
                  </a:cubicBezTo>
                  <a:lnTo>
                    <a:pt x="114253" y="4940"/>
                  </a:lnTo>
                  <a:cubicBezTo>
                    <a:pt x="125088" y="-1099"/>
                    <a:pt x="138138" y="-1632"/>
                    <a:pt x="149420" y="3511"/>
                  </a:cubicBezTo>
                  <a:lnTo>
                    <a:pt x="260340" y="67519"/>
                  </a:lnTo>
                  <a:cubicBezTo>
                    <a:pt x="269845" y="72758"/>
                    <a:pt x="268229" y="81902"/>
                    <a:pt x="257774" y="87903"/>
                  </a:cubicBezTo>
                  <a:lnTo>
                    <a:pt x="152177" y="149053"/>
                  </a:lnTo>
                  <a:cubicBezTo>
                    <a:pt x="141256" y="155159"/>
                    <a:pt x="128092" y="155692"/>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2377;p37"/>
            <p:cNvSpPr/>
            <p:nvPr/>
          </p:nvSpPr>
          <p:spPr>
            <a:xfrm>
              <a:off x="3628284" y="3490390"/>
              <a:ext cx="266442" cy="154037"/>
            </a:xfrm>
            <a:custGeom>
              <a:avLst/>
              <a:gdLst/>
              <a:ahLst/>
              <a:cxnLst/>
              <a:rect l="l" t="t" r="r" b="b"/>
              <a:pathLst>
                <a:path w="266442" h="154037" extrusionOk="0">
                  <a:moveTo>
                    <a:pt x="116733" y="150534"/>
                  </a:moveTo>
                  <a:lnTo>
                    <a:pt x="6098" y="86431"/>
                  </a:lnTo>
                  <a:cubicBezTo>
                    <a:pt x="-2931" y="81192"/>
                    <a:pt x="-1790" y="72143"/>
                    <a:pt x="8570" y="66047"/>
                  </a:cubicBezTo>
                  <a:lnTo>
                    <a:pt x="114262" y="4992"/>
                  </a:lnTo>
                  <a:cubicBezTo>
                    <a:pt x="125078" y="-1075"/>
                    <a:pt x="138128" y="-1647"/>
                    <a:pt x="149429" y="3468"/>
                  </a:cubicBezTo>
                  <a:lnTo>
                    <a:pt x="260159" y="67571"/>
                  </a:lnTo>
                  <a:cubicBezTo>
                    <a:pt x="269664" y="72810"/>
                    <a:pt x="268048" y="81859"/>
                    <a:pt x="257593" y="87955"/>
                  </a:cubicBezTo>
                  <a:lnTo>
                    <a:pt x="151996" y="149010"/>
                  </a:lnTo>
                  <a:cubicBezTo>
                    <a:pt x="141160" y="155125"/>
                    <a:pt x="128053" y="155697"/>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2378;p37"/>
            <p:cNvSpPr/>
            <p:nvPr/>
          </p:nvSpPr>
          <p:spPr>
            <a:xfrm>
              <a:off x="3784546" y="3581216"/>
              <a:ext cx="266667" cy="153993"/>
            </a:xfrm>
            <a:custGeom>
              <a:avLst/>
              <a:gdLst/>
              <a:ahLst/>
              <a:cxnLst/>
              <a:rect l="l" t="t" r="r" b="b"/>
              <a:pathLst>
                <a:path w="266667"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849"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2379;p37"/>
            <p:cNvSpPr/>
            <p:nvPr/>
          </p:nvSpPr>
          <p:spPr>
            <a:xfrm>
              <a:off x="3941088" y="3671799"/>
              <a:ext cx="266351" cy="153784"/>
            </a:xfrm>
            <a:custGeom>
              <a:avLst/>
              <a:gdLst/>
              <a:ahLst/>
              <a:cxnLst/>
              <a:rect l="l" t="t" r="r" b="b"/>
              <a:pathLst>
                <a:path w="266351" h="153784" extrusionOk="0">
                  <a:moveTo>
                    <a:pt x="117013" y="150101"/>
                  </a:moveTo>
                  <a:lnTo>
                    <a:pt x="6284" y="86093"/>
                  </a:lnTo>
                  <a:cubicBezTo>
                    <a:pt x="-3221" y="80854"/>
                    <a:pt x="-1605" y="71710"/>
                    <a:pt x="8850" y="65710"/>
                  </a:cubicBezTo>
                  <a:lnTo>
                    <a:pt x="114162" y="4940"/>
                  </a:lnTo>
                  <a:cubicBezTo>
                    <a:pt x="125026" y="-1099"/>
                    <a:pt x="138104" y="-1632"/>
                    <a:pt x="149424" y="3511"/>
                  </a:cubicBezTo>
                  <a:lnTo>
                    <a:pt x="260059" y="67519"/>
                  </a:lnTo>
                  <a:cubicBezTo>
                    <a:pt x="269564" y="72758"/>
                    <a:pt x="267948" y="81902"/>
                    <a:pt x="257588" y="87903"/>
                  </a:cubicBezTo>
                  <a:lnTo>
                    <a:pt x="152181" y="149053"/>
                  </a:lnTo>
                  <a:cubicBezTo>
                    <a:pt x="141288" y="154968"/>
                    <a:pt x="128238" y="155359"/>
                    <a:pt x="11701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2380;p37"/>
            <p:cNvSpPr/>
            <p:nvPr/>
          </p:nvSpPr>
          <p:spPr>
            <a:xfrm>
              <a:off x="4097622" y="3762381"/>
              <a:ext cx="266636" cy="153993"/>
            </a:xfrm>
            <a:custGeom>
              <a:avLst/>
              <a:gdLst/>
              <a:ahLst/>
              <a:cxnLst/>
              <a:rect l="l" t="t" r="r" b="b"/>
              <a:pathLst>
                <a:path w="266636" h="153993" extrusionOk="0">
                  <a:moveTo>
                    <a:pt x="116927" y="150482"/>
                  </a:moveTo>
                  <a:lnTo>
                    <a:pt x="6292" y="86474"/>
                  </a:lnTo>
                  <a:cubicBezTo>
                    <a:pt x="-3212" y="81235"/>
                    <a:pt x="-1597" y="72091"/>
                    <a:pt x="8764" y="66091"/>
                  </a:cubicBezTo>
                  <a:lnTo>
                    <a:pt x="114456" y="4940"/>
                  </a:lnTo>
                  <a:cubicBezTo>
                    <a:pt x="125291" y="-1099"/>
                    <a:pt x="138341" y="-1632"/>
                    <a:pt x="149623" y="3511"/>
                  </a:cubicBezTo>
                  <a:lnTo>
                    <a:pt x="260353" y="67519"/>
                  </a:lnTo>
                  <a:cubicBezTo>
                    <a:pt x="269857" y="72758"/>
                    <a:pt x="268241"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2381;p37"/>
            <p:cNvSpPr/>
            <p:nvPr/>
          </p:nvSpPr>
          <p:spPr>
            <a:xfrm>
              <a:off x="4254133" y="3852876"/>
              <a:ext cx="266854" cy="154172"/>
            </a:xfrm>
            <a:custGeom>
              <a:avLst/>
              <a:gdLst/>
              <a:ahLst/>
              <a:cxnLst/>
              <a:rect l="l" t="t" r="r" b="b"/>
              <a:pathLst>
                <a:path w="266854" h="154172" extrusionOk="0">
                  <a:moveTo>
                    <a:pt x="116959" y="150570"/>
                  </a:moveTo>
                  <a:lnTo>
                    <a:pt x="6324" y="86466"/>
                  </a:lnTo>
                  <a:cubicBezTo>
                    <a:pt x="-3181" y="81228"/>
                    <a:pt x="-1660" y="72179"/>
                    <a:pt x="8795" y="66083"/>
                  </a:cubicBezTo>
                  <a:lnTo>
                    <a:pt x="114772" y="5028"/>
                  </a:lnTo>
                  <a:cubicBezTo>
                    <a:pt x="125608" y="-1087"/>
                    <a:pt x="138715" y="-1659"/>
                    <a:pt x="150035" y="3504"/>
                  </a:cubicBezTo>
                  <a:lnTo>
                    <a:pt x="260764" y="67607"/>
                  </a:lnTo>
                  <a:cubicBezTo>
                    <a:pt x="269794" y="72846"/>
                    <a:pt x="268653" y="81894"/>
                    <a:pt x="258198" y="87990"/>
                  </a:cubicBezTo>
                  <a:lnTo>
                    <a:pt x="152601" y="149046"/>
                  </a:lnTo>
                  <a:cubicBezTo>
                    <a:pt x="141661" y="155294"/>
                    <a:pt x="128383" y="155865"/>
                    <a:pt x="11695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2382;p37"/>
            <p:cNvSpPr/>
            <p:nvPr/>
          </p:nvSpPr>
          <p:spPr>
            <a:xfrm>
              <a:off x="4410814" y="3943451"/>
              <a:ext cx="266442" cy="153993"/>
            </a:xfrm>
            <a:custGeom>
              <a:avLst/>
              <a:gdLst/>
              <a:ahLst/>
              <a:cxnLst/>
              <a:rect l="l" t="t" r="r" b="b"/>
              <a:pathLst>
                <a:path w="266442" h="153993" extrusionOk="0">
                  <a:moveTo>
                    <a:pt x="116819" y="150482"/>
                  </a:moveTo>
                  <a:lnTo>
                    <a:pt x="6089" y="86474"/>
                  </a:lnTo>
                  <a:cubicBezTo>
                    <a:pt x="-2940" y="81235"/>
                    <a:pt x="-1799" y="72091"/>
                    <a:pt x="8656" y="66091"/>
                  </a:cubicBezTo>
                  <a:lnTo>
                    <a:pt x="114253" y="4940"/>
                  </a:lnTo>
                  <a:cubicBezTo>
                    <a:pt x="125117" y="-1099"/>
                    <a:pt x="138195" y="-1632"/>
                    <a:pt x="149516"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2383;p37"/>
            <p:cNvSpPr/>
            <p:nvPr/>
          </p:nvSpPr>
          <p:spPr>
            <a:xfrm>
              <a:off x="4567356" y="4034034"/>
              <a:ext cx="266239" cy="153993"/>
            </a:xfrm>
            <a:custGeom>
              <a:avLst/>
              <a:gdLst/>
              <a:ahLst/>
              <a:cxnLst/>
              <a:rect l="l" t="t" r="r" b="b"/>
              <a:pathLst>
                <a:path w="266239"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80" y="72758"/>
                    <a:pt x="268039" y="81902"/>
                    <a:pt x="257584"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2384;p37"/>
            <p:cNvSpPr/>
            <p:nvPr/>
          </p:nvSpPr>
          <p:spPr>
            <a:xfrm>
              <a:off x="4723985" y="4124617"/>
              <a:ext cx="266248" cy="154017"/>
            </a:xfrm>
            <a:custGeom>
              <a:avLst/>
              <a:gdLst/>
              <a:ahLst/>
              <a:cxnLst/>
              <a:rect l="l" t="t" r="r" b="b"/>
              <a:pathLst>
                <a:path w="266248" h="154017" extrusionOk="0">
                  <a:moveTo>
                    <a:pt x="116638"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2" y="87903"/>
                  </a:cubicBezTo>
                  <a:lnTo>
                    <a:pt x="151996" y="149053"/>
                  </a:lnTo>
                  <a:cubicBezTo>
                    <a:pt x="141103" y="155130"/>
                    <a:pt x="127977" y="155654"/>
                    <a:pt x="11663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2385;p37"/>
            <p:cNvSpPr/>
            <p:nvPr/>
          </p:nvSpPr>
          <p:spPr>
            <a:xfrm>
              <a:off x="4880346" y="4215112"/>
              <a:ext cx="266334" cy="154040"/>
            </a:xfrm>
            <a:custGeom>
              <a:avLst/>
              <a:gdLst/>
              <a:ahLst/>
              <a:cxnLst/>
              <a:rect l="l" t="t" r="r" b="b"/>
              <a:pathLst>
                <a:path w="266334" h="154040" extrusionOk="0">
                  <a:moveTo>
                    <a:pt x="116819" y="150570"/>
                  </a:moveTo>
                  <a:lnTo>
                    <a:pt x="6090" y="86466"/>
                  </a:lnTo>
                  <a:cubicBezTo>
                    <a:pt x="-2940" y="81228"/>
                    <a:pt x="-1799" y="72179"/>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27" y="155122"/>
                    <a:pt x="128149" y="155685"/>
                    <a:pt x="11681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2386;p37"/>
            <p:cNvSpPr/>
            <p:nvPr/>
          </p:nvSpPr>
          <p:spPr>
            <a:xfrm>
              <a:off x="5036888" y="4305687"/>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2387;p37"/>
            <p:cNvSpPr/>
            <p:nvPr/>
          </p:nvSpPr>
          <p:spPr>
            <a:xfrm>
              <a:off x="5193145" y="4396270"/>
              <a:ext cx="266239" cy="154284"/>
            </a:xfrm>
            <a:custGeom>
              <a:avLst/>
              <a:gdLst/>
              <a:ahLst/>
              <a:cxnLst/>
              <a:rect l="l" t="t" r="r" b="b"/>
              <a:pathLst>
                <a:path w="266239" h="154284" extrusionOk="0">
                  <a:moveTo>
                    <a:pt x="116724" y="150482"/>
                  </a:moveTo>
                  <a:lnTo>
                    <a:pt x="6089" y="86474"/>
                  </a:lnTo>
                  <a:cubicBezTo>
                    <a:pt x="-2940" y="81235"/>
                    <a:pt x="-1799" y="72091"/>
                    <a:pt x="8656" y="66090"/>
                  </a:cubicBezTo>
                  <a:lnTo>
                    <a:pt x="114253" y="4940"/>
                  </a:lnTo>
                  <a:cubicBezTo>
                    <a:pt x="125088" y="-1099"/>
                    <a:pt x="138138" y="-1632"/>
                    <a:pt x="149420" y="3511"/>
                  </a:cubicBezTo>
                  <a:lnTo>
                    <a:pt x="260150" y="67519"/>
                  </a:lnTo>
                  <a:cubicBezTo>
                    <a:pt x="269180" y="72758"/>
                    <a:pt x="268039" y="81902"/>
                    <a:pt x="257584" y="87903"/>
                  </a:cubicBezTo>
                  <a:lnTo>
                    <a:pt x="152272" y="149529"/>
                  </a:lnTo>
                  <a:cubicBezTo>
                    <a:pt x="141256" y="155511"/>
                    <a:pt x="128044" y="155873"/>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2388;p37"/>
            <p:cNvSpPr/>
            <p:nvPr/>
          </p:nvSpPr>
          <p:spPr>
            <a:xfrm>
              <a:off x="3196776" y="3241078"/>
              <a:ext cx="384874" cy="222382"/>
            </a:xfrm>
            <a:custGeom>
              <a:avLst/>
              <a:gdLst/>
              <a:ahLst/>
              <a:cxnLst/>
              <a:rect l="l" t="t" r="r" b="b"/>
              <a:pathLst>
                <a:path w="384874" h="222382" extrusionOk="0">
                  <a:moveTo>
                    <a:pt x="235252" y="218871"/>
                  </a:moveTo>
                  <a:lnTo>
                    <a:pt x="6284" y="86474"/>
                  </a:lnTo>
                  <a:cubicBezTo>
                    <a:pt x="-3221" y="81235"/>
                    <a:pt x="-1605" y="72091"/>
                    <a:pt x="8850" y="66090"/>
                  </a:cubicBezTo>
                  <a:lnTo>
                    <a:pt x="114447" y="4940"/>
                  </a:lnTo>
                  <a:cubicBezTo>
                    <a:pt x="125311" y="-1099"/>
                    <a:pt x="138389" y="-1632"/>
                    <a:pt x="149709" y="3511"/>
                  </a:cubicBezTo>
                  <a:lnTo>
                    <a:pt x="378582" y="135909"/>
                  </a:lnTo>
                  <a:cubicBezTo>
                    <a:pt x="388087" y="141147"/>
                    <a:pt x="386471" y="150291"/>
                    <a:pt x="376111" y="156292"/>
                  </a:cubicBezTo>
                  <a:lnTo>
                    <a:pt x="270419" y="217443"/>
                  </a:lnTo>
                  <a:cubicBezTo>
                    <a:pt x="259584" y="223482"/>
                    <a:pt x="246534" y="224015"/>
                    <a:pt x="235252" y="21887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2389;p37"/>
            <p:cNvSpPr/>
            <p:nvPr/>
          </p:nvSpPr>
          <p:spPr>
            <a:xfrm>
              <a:off x="3242171" y="3443016"/>
              <a:ext cx="266280" cy="153882"/>
            </a:xfrm>
            <a:custGeom>
              <a:avLst/>
              <a:gdLst/>
              <a:ahLst/>
              <a:cxnLst/>
              <a:rect l="l" t="t" r="r" b="b"/>
              <a:pathLst>
                <a:path w="266280" h="153882" extrusionOk="0">
                  <a:moveTo>
                    <a:pt x="116765" y="150284"/>
                  </a:moveTo>
                  <a:lnTo>
                    <a:pt x="6131" y="86466"/>
                  </a:lnTo>
                  <a:cubicBezTo>
                    <a:pt x="-2899" y="81228"/>
                    <a:pt x="-1853" y="72179"/>
                    <a:pt x="8602" y="66083"/>
                  </a:cubicBezTo>
                  <a:lnTo>
                    <a:pt x="114199" y="5028"/>
                  </a:lnTo>
                  <a:cubicBezTo>
                    <a:pt x="125034" y="-1087"/>
                    <a:pt x="138141" y="-1659"/>
                    <a:pt x="149461" y="3504"/>
                  </a:cubicBezTo>
                  <a:lnTo>
                    <a:pt x="260191" y="67607"/>
                  </a:lnTo>
                  <a:cubicBezTo>
                    <a:pt x="269220" y="72750"/>
                    <a:pt x="268080" y="81894"/>
                    <a:pt x="257625" y="87990"/>
                  </a:cubicBezTo>
                  <a:lnTo>
                    <a:pt x="152028" y="149046"/>
                  </a:lnTo>
                  <a:cubicBezTo>
                    <a:pt x="141135" y="155027"/>
                    <a:pt x="128057" y="155484"/>
                    <a:pt x="116765" y="15028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2390;p37"/>
            <p:cNvSpPr/>
            <p:nvPr/>
          </p:nvSpPr>
          <p:spPr>
            <a:xfrm>
              <a:off x="3398660" y="3533591"/>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2391;p37"/>
            <p:cNvSpPr/>
            <p:nvPr/>
          </p:nvSpPr>
          <p:spPr>
            <a:xfrm>
              <a:off x="3554723" y="3624118"/>
              <a:ext cx="266722" cy="153784"/>
            </a:xfrm>
            <a:custGeom>
              <a:avLst/>
              <a:gdLst/>
              <a:ahLst/>
              <a:cxnLst/>
              <a:rect l="l" t="t" r="r" b="b"/>
              <a:pathLst>
                <a:path w="266722" h="153784" extrusionOk="0">
                  <a:moveTo>
                    <a:pt x="117203" y="150156"/>
                  </a:moveTo>
                  <a:lnTo>
                    <a:pt x="6284" y="86434"/>
                  </a:lnTo>
                  <a:cubicBezTo>
                    <a:pt x="-3221" y="81195"/>
                    <a:pt x="-1605" y="72147"/>
                    <a:pt x="8850" y="66051"/>
                  </a:cubicBezTo>
                  <a:lnTo>
                    <a:pt x="114447" y="4995"/>
                  </a:lnTo>
                  <a:cubicBezTo>
                    <a:pt x="125301" y="-1081"/>
                    <a:pt x="138380" y="-1644"/>
                    <a:pt x="149709" y="3471"/>
                  </a:cubicBezTo>
                  <a:lnTo>
                    <a:pt x="260439" y="67575"/>
                  </a:lnTo>
                  <a:cubicBezTo>
                    <a:pt x="269944" y="72813"/>
                    <a:pt x="268328" y="81862"/>
                    <a:pt x="257873" y="87958"/>
                  </a:cubicBezTo>
                  <a:lnTo>
                    <a:pt x="152276" y="149013"/>
                  </a:lnTo>
                  <a:cubicBezTo>
                    <a:pt x="141431" y="154947"/>
                    <a:pt x="128409" y="155367"/>
                    <a:pt x="117203" y="15015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2392;p37"/>
            <p:cNvSpPr/>
            <p:nvPr/>
          </p:nvSpPr>
          <p:spPr>
            <a:xfrm>
              <a:off x="3711455" y="3714661"/>
              <a:ext cx="266433" cy="153993"/>
            </a:xfrm>
            <a:custGeom>
              <a:avLst/>
              <a:gdLst/>
              <a:ahLst/>
              <a:cxnLst/>
              <a:rect l="l" t="t" r="r" b="b"/>
              <a:pathLst>
                <a:path w="266433" h="153993" extrusionOk="0">
                  <a:moveTo>
                    <a:pt x="116918" y="150482"/>
                  </a:moveTo>
                  <a:lnTo>
                    <a:pt x="6284" y="86474"/>
                  </a:lnTo>
                  <a:cubicBezTo>
                    <a:pt x="-3221" y="81235"/>
                    <a:pt x="-1605" y="72091"/>
                    <a:pt x="8850" y="66090"/>
                  </a:cubicBezTo>
                  <a:lnTo>
                    <a:pt x="114447" y="4940"/>
                  </a:lnTo>
                  <a:cubicBezTo>
                    <a:pt x="125282" y="-1099"/>
                    <a:pt x="138332" y="-1632"/>
                    <a:pt x="149614" y="3511"/>
                  </a:cubicBezTo>
                  <a:lnTo>
                    <a:pt x="260344" y="67519"/>
                  </a:lnTo>
                  <a:cubicBezTo>
                    <a:pt x="269373" y="72758"/>
                    <a:pt x="268233" y="81902"/>
                    <a:pt x="257778" y="87903"/>
                  </a:cubicBezTo>
                  <a:lnTo>
                    <a:pt x="152181" y="149053"/>
                  </a:lnTo>
                  <a:cubicBezTo>
                    <a:pt x="141317" y="155092"/>
                    <a:pt x="128238" y="155625"/>
                    <a:pt x="11691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2393;p37"/>
            <p:cNvSpPr/>
            <p:nvPr/>
          </p:nvSpPr>
          <p:spPr>
            <a:xfrm>
              <a:off x="3868572" y="3805244"/>
              <a:ext cx="266280" cy="154106"/>
            </a:xfrm>
            <a:custGeom>
              <a:avLst/>
              <a:gdLst/>
              <a:ahLst/>
              <a:cxnLst/>
              <a:rect l="l" t="t" r="r" b="b"/>
              <a:pathLst>
                <a:path w="266280" h="154106" extrusionOk="0">
                  <a:moveTo>
                    <a:pt x="116344"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134" y="81902"/>
                    <a:pt x="257679" y="87903"/>
                  </a:cubicBezTo>
                  <a:lnTo>
                    <a:pt x="152082" y="148958"/>
                  </a:lnTo>
                  <a:cubicBezTo>
                    <a:pt x="141123" y="155235"/>
                    <a:pt x="127797" y="155807"/>
                    <a:pt x="11634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2394;p37"/>
            <p:cNvSpPr/>
            <p:nvPr/>
          </p:nvSpPr>
          <p:spPr>
            <a:xfrm>
              <a:off x="4024630" y="3895731"/>
              <a:ext cx="266248" cy="153993"/>
            </a:xfrm>
            <a:custGeom>
              <a:avLst/>
              <a:gdLst/>
              <a:ahLst/>
              <a:cxnLst/>
              <a:rect l="l" t="t" r="r" b="b"/>
              <a:pathLst>
                <a:path w="266248" h="153993" extrusionOk="0">
                  <a:moveTo>
                    <a:pt x="116733"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3" y="87903"/>
                  </a:cubicBezTo>
                  <a:lnTo>
                    <a:pt x="151996"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2395;p37"/>
            <p:cNvSpPr/>
            <p:nvPr/>
          </p:nvSpPr>
          <p:spPr>
            <a:xfrm>
              <a:off x="4181086" y="3986314"/>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2396;p37"/>
            <p:cNvSpPr/>
            <p:nvPr/>
          </p:nvSpPr>
          <p:spPr>
            <a:xfrm>
              <a:off x="4337714" y="4076809"/>
              <a:ext cx="266248" cy="154040"/>
            </a:xfrm>
            <a:custGeom>
              <a:avLst/>
              <a:gdLst/>
              <a:ahLst/>
              <a:cxnLst/>
              <a:rect l="l" t="t" r="r" b="b"/>
              <a:pathLst>
                <a:path w="266248" h="154040" extrusionOk="0">
                  <a:moveTo>
                    <a:pt x="116733" y="150570"/>
                  </a:moveTo>
                  <a:lnTo>
                    <a:pt x="6098" y="86466"/>
                  </a:lnTo>
                  <a:cubicBezTo>
                    <a:pt x="-2931" y="81228"/>
                    <a:pt x="-1790" y="72179"/>
                    <a:pt x="8570" y="66083"/>
                  </a:cubicBezTo>
                  <a:lnTo>
                    <a:pt x="114262" y="5028"/>
                  </a:lnTo>
                  <a:cubicBezTo>
                    <a:pt x="125069" y="-1087"/>
                    <a:pt x="138138" y="-1659"/>
                    <a:pt x="149429" y="3504"/>
                  </a:cubicBezTo>
                  <a:lnTo>
                    <a:pt x="260159" y="67607"/>
                  </a:lnTo>
                  <a:cubicBezTo>
                    <a:pt x="269188" y="72750"/>
                    <a:pt x="268048" y="81894"/>
                    <a:pt x="257593" y="87990"/>
                  </a:cubicBezTo>
                  <a:lnTo>
                    <a:pt x="151995" y="149046"/>
                  </a:lnTo>
                  <a:cubicBezTo>
                    <a:pt x="141141" y="155122"/>
                    <a:pt x="128063" y="155684"/>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2397;p37"/>
            <p:cNvSpPr/>
            <p:nvPr/>
          </p:nvSpPr>
          <p:spPr>
            <a:xfrm>
              <a:off x="4494075" y="4167384"/>
              <a:ext cx="266248" cy="153993"/>
            </a:xfrm>
            <a:custGeom>
              <a:avLst/>
              <a:gdLst/>
              <a:ahLst/>
              <a:cxnLst/>
              <a:rect l="l" t="t" r="r" b="b"/>
              <a:pathLst>
                <a:path w="266248" h="153993" extrusionOk="0">
                  <a:moveTo>
                    <a:pt x="116819" y="150482"/>
                  </a:moveTo>
                  <a:lnTo>
                    <a:pt x="6090" y="86474"/>
                  </a:lnTo>
                  <a:cubicBezTo>
                    <a:pt x="-2940" y="81235"/>
                    <a:pt x="-1799" y="72091"/>
                    <a:pt x="8656" y="66090"/>
                  </a:cubicBezTo>
                  <a:lnTo>
                    <a:pt x="114253" y="4940"/>
                  </a:lnTo>
                  <a:cubicBezTo>
                    <a:pt x="125117" y="-1099"/>
                    <a:pt x="138196" y="-1632"/>
                    <a:pt x="149515" y="3511"/>
                  </a:cubicBezTo>
                  <a:lnTo>
                    <a:pt x="260150" y="67519"/>
                  </a:lnTo>
                  <a:cubicBezTo>
                    <a:pt x="269179" y="72758"/>
                    <a:pt x="268039" y="81902"/>
                    <a:pt x="257679"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2398;p37"/>
            <p:cNvSpPr/>
            <p:nvPr/>
          </p:nvSpPr>
          <p:spPr>
            <a:xfrm>
              <a:off x="4650609" y="4257915"/>
              <a:ext cx="266153" cy="154012"/>
            </a:xfrm>
            <a:custGeom>
              <a:avLst/>
              <a:gdLst/>
              <a:ahLst/>
              <a:cxnLst/>
              <a:rect l="l" t="t" r="r" b="b"/>
              <a:pathLst>
                <a:path w="266153" h="154012" extrusionOk="0">
                  <a:moveTo>
                    <a:pt x="116733" y="150534"/>
                  </a:moveTo>
                  <a:lnTo>
                    <a:pt x="6098" y="86431"/>
                  </a:lnTo>
                  <a:cubicBezTo>
                    <a:pt x="-2931" y="81287"/>
                    <a:pt x="-1790" y="72144"/>
                    <a:pt x="8570" y="66047"/>
                  </a:cubicBezTo>
                  <a:lnTo>
                    <a:pt x="114262" y="4992"/>
                  </a:lnTo>
                  <a:cubicBezTo>
                    <a:pt x="125078" y="-1075"/>
                    <a:pt x="138128" y="-1647"/>
                    <a:pt x="149429" y="3468"/>
                  </a:cubicBezTo>
                  <a:lnTo>
                    <a:pt x="260064" y="67571"/>
                  </a:lnTo>
                  <a:cubicBezTo>
                    <a:pt x="269093" y="72810"/>
                    <a:pt x="267953" y="81859"/>
                    <a:pt x="257498" y="87955"/>
                  </a:cubicBezTo>
                  <a:lnTo>
                    <a:pt x="151900" y="149010"/>
                  </a:lnTo>
                  <a:cubicBezTo>
                    <a:pt x="141084" y="155097"/>
                    <a:pt x="128034" y="155659"/>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2399;p37"/>
            <p:cNvSpPr/>
            <p:nvPr/>
          </p:nvSpPr>
          <p:spPr>
            <a:xfrm>
              <a:off x="4807065" y="4348454"/>
              <a:ext cx="266248" cy="153993"/>
            </a:xfrm>
            <a:custGeom>
              <a:avLst/>
              <a:gdLst/>
              <a:ahLst/>
              <a:cxnLst/>
              <a:rect l="l" t="t" r="r" b="b"/>
              <a:pathLst>
                <a:path w="266248" h="153993" extrusionOk="0">
                  <a:moveTo>
                    <a:pt x="116819" y="150482"/>
                  </a:moveTo>
                  <a:lnTo>
                    <a:pt x="6089" y="86474"/>
                  </a:lnTo>
                  <a:cubicBezTo>
                    <a:pt x="-2940" y="81235"/>
                    <a:pt x="-1799" y="72091"/>
                    <a:pt x="8656" y="66091"/>
                  </a:cubicBezTo>
                  <a:lnTo>
                    <a:pt x="114253" y="4940"/>
                  </a:lnTo>
                  <a:cubicBezTo>
                    <a:pt x="125117" y="-1099"/>
                    <a:pt x="138195" y="-1632"/>
                    <a:pt x="149515" y="3511"/>
                  </a:cubicBezTo>
                  <a:lnTo>
                    <a:pt x="260150" y="67519"/>
                  </a:lnTo>
                  <a:cubicBezTo>
                    <a:pt x="269180"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2400;p37"/>
            <p:cNvSpPr/>
            <p:nvPr/>
          </p:nvSpPr>
          <p:spPr>
            <a:xfrm>
              <a:off x="4963756" y="4439037"/>
              <a:ext cx="459701" cy="266038"/>
            </a:xfrm>
            <a:custGeom>
              <a:avLst/>
              <a:gdLst/>
              <a:ahLst/>
              <a:cxnLst/>
              <a:rect l="l" t="t" r="r" b="b"/>
              <a:pathLst>
                <a:path w="459701" h="266038" extrusionOk="0">
                  <a:moveTo>
                    <a:pt x="310281" y="262591"/>
                  </a:moveTo>
                  <a:lnTo>
                    <a:pt x="6131" y="86474"/>
                  </a:lnTo>
                  <a:cubicBezTo>
                    <a:pt x="-2899" y="81235"/>
                    <a:pt x="-1853" y="72091"/>
                    <a:pt x="8602" y="66091"/>
                  </a:cubicBezTo>
                  <a:lnTo>
                    <a:pt x="114199" y="4940"/>
                  </a:lnTo>
                  <a:cubicBezTo>
                    <a:pt x="125063" y="-1099"/>
                    <a:pt x="138141" y="-1632"/>
                    <a:pt x="149461" y="3511"/>
                  </a:cubicBezTo>
                  <a:lnTo>
                    <a:pt x="453611" y="179629"/>
                  </a:lnTo>
                  <a:cubicBezTo>
                    <a:pt x="462641" y="184772"/>
                    <a:pt x="461500" y="193916"/>
                    <a:pt x="451045" y="200012"/>
                  </a:cubicBezTo>
                  <a:lnTo>
                    <a:pt x="345448" y="261067"/>
                  </a:lnTo>
                  <a:cubicBezTo>
                    <a:pt x="334622" y="267106"/>
                    <a:pt x="321582" y="267678"/>
                    <a:pt x="310281" y="2625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2401;p37"/>
            <p:cNvSpPr/>
            <p:nvPr/>
          </p:nvSpPr>
          <p:spPr>
            <a:xfrm>
              <a:off x="3045263" y="3329192"/>
              <a:ext cx="306655" cy="177371"/>
            </a:xfrm>
            <a:custGeom>
              <a:avLst/>
              <a:gdLst/>
              <a:ahLst/>
              <a:cxnLst/>
              <a:rect l="l" t="t" r="r" b="b"/>
              <a:pathLst>
                <a:path w="306655" h="177371" extrusionOk="0">
                  <a:moveTo>
                    <a:pt x="157227" y="173811"/>
                  </a:moveTo>
                  <a:lnTo>
                    <a:pt x="6292" y="86466"/>
                  </a:lnTo>
                  <a:cubicBezTo>
                    <a:pt x="-3212" y="81228"/>
                    <a:pt x="-1597" y="72084"/>
                    <a:pt x="8763" y="66083"/>
                  </a:cubicBezTo>
                  <a:lnTo>
                    <a:pt x="114456" y="5028"/>
                  </a:lnTo>
                  <a:cubicBezTo>
                    <a:pt x="125262" y="-1088"/>
                    <a:pt x="138331" y="-1659"/>
                    <a:pt x="149623" y="3504"/>
                  </a:cubicBezTo>
                  <a:lnTo>
                    <a:pt x="300557" y="90848"/>
                  </a:lnTo>
                  <a:cubicBezTo>
                    <a:pt x="309587" y="96087"/>
                    <a:pt x="308446" y="105231"/>
                    <a:pt x="298086" y="111232"/>
                  </a:cubicBezTo>
                  <a:lnTo>
                    <a:pt x="192584" y="172382"/>
                  </a:lnTo>
                  <a:cubicBezTo>
                    <a:pt x="181701" y="178487"/>
                    <a:pt x="168566" y="179021"/>
                    <a:pt x="157227" y="1738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2402;p37"/>
            <p:cNvSpPr/>
            <p:nvPr/>
          </p:nvSpPr>
          <p:spPr>
            <a:xfrm>
              <a:off x="3658039" y="3005282"/>
              <a:ext cx="2325529" cy="1345328"/>
            </a:xfrm>
            <a:custGeom>
              <a:avLst/>
              <a:gdLst/>
              <a:ahLst/>
              <a:cxnLst/>
              <a:rect l="l" t="t" r="r" b="b"/>
              <a:pathLst>
                <a:path w="2325529" h="1345328" extrusionOk="0">
                  <a:moveTo>
                    <a:pt x="2228861" y="1341731"/>
                  </a:moveTo>
                  <a:lnTo>
                    <a:pt x="6284" y="55856"/>
                  </a:lnTo>
                  <a:cubicBezTo>
                    <a:pt x="-3221" y="50712"/>
                    <a:pt x="-1605" y="41568"/>
                    <a:pt x="8850" y="35472"/>
                  </a:cubicBezTo>
                  <a:lnTo>
                    <a:pt x="61696" y="4992"/>
                  </a:lnTo>
                  <a:cubicBezTo>
                    <a:pt x="72512" y="-1075"/>
                    <a:pt x="85562" y="-1647"/>
                    <a:pt x="96863" y="3468"/>
                  </a:cubicBezTo>
                  <a:lnTo>
                    <a:pt x="2319440" y="1289343"/>
                  </a:lnTo>
                  <a:cubicBezTo>
                    <a:pt x="2328470" y="1294582"/>
                    <a:pt x="2327329" y="1303631"/>
                    <a:pt x="2316874" y="1309727"/>
                  </a:cubicBezTo>
                  <a:lnTo>
                    <a:pt x="2264123" y="1340492"/>
                  </a:lnTo>
                  <a:cubicBezTo>
                    <a:pt x="2253231" y="1346474"/>
                    <a:pt x="2240152" y="1346931"/>
                    <a:pt x="2228861" y="134173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2403;p37"/>
            <p:cNvSpPr/>
            <p:nvPr/>
          </p:nvSpPr>
          <p:spPr>
            <a:xfrm>
              <a:off x="2758377" y="3858961"/>
              <a:ext cx="1752611" cy="1013632"/>
            </a:xfrm>
            <a:custGeom>
              <a:avLst/>
              <a:gdLst/>
              <a:ahLst/>
              <a:cxnLst/>
              <a:rect l="l" t="t" r="r" b="b"/>
              <a:pathLst>
                <a:path w="1752611" h="1013632" extrusionOk="0">
                  <a:moveTo>
                    <a:pt x="1751672" y="634261"/>
                  </a:moveTo>
                  <a:cubicBezTo>
                    <a:pt x="1748498" y="641186"/>
                    <a:pt x="1743071" y="646834"/>
                    <a:pt x="1736275" y="650263"/>
                  </a:cubicBezTo>
                  <a:lnTo>
                    <a:pt x="1124743" y="1004117"/>
                  </a:lnTo>
                  <a:cubicBezTo>
                    <a:pt x="1103871" y="1015747"/>
                    <a:pt x="1078721" y="1016775"/>
                    <a:pt x="1056974" y="1006879"/>
                  </a:cubicBezTo>
                  <a:lnTo>
                    <a:pt x="11458" y="402136"/>
                  </a:lnTo>
                  <a:cubicBezTo>
                    <a:pt x="6990" y="399812"/>
                    <a:pt x="3390" y="396107"/>
                    <a:pt x="1193" y="391564"/>
                  </a:cubicBezTo>
                  <a:cubicBezTo>
                    <a:pt x="-2609" y="382039"/>
                    <a:pt x="2714" y="371466"/>
                    <a:pt x="16591" y="363465"/>
                  </a:cubicBezTo>
                  <a:lnTo>
                    <a:pt x="628218" y="9516"/>
                  </a:lnTo>
                  <a:cubicBezTo>
                    <a:pt x="649090" y="-2114"/>
                    <a:pt x="674240" y="-3143"/>
                    <a:pt x="695986" y="6754"/>
                  </a:cubicBezTo>
                  <a:lnTo>
                    <a:pt x="1741502" y="611496"/>
                  </a:lnTo>
                  <a:cubicBezTo>
                    <a:pt x="1750266" y="615306"/>
                    <a:pt x="1754676" y="625174"/>
                    <a:pt x="1751672" y="63426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2404;p37"/>
            <p:cNvSpPr/>
            <p:nvPr/>
          </p:nvSpPr>
          <p:spPr>
            <a:xfrm>
              <a:off x="2759571" y="3871207"/>
              <a:ext cx="1750478" cy="1001386"/>
            </a:xfrm>
            <a:custGeom>
              <a:avLst/>
              <a:gdLst/>
              <a:ahLst/>
              <a:cxnLst/>
              <a:rect l="l" t="t" r="r" b="b"/>
              <a:pathLst>
                <a:path w="1750478" h="1001386" extrusionOk="0">
                  <a:moveTo>
                    <a:pt x="1750479" y="622015"/>
                  </a:moveTo>
                  <a:cubicBezTo>
                    <a:pt x="1747304" y="628939"/>
                    <a:pt x="1741877" y="634588"/>
                    <a:pt x="1735081" y="638017"/>
                  </a:cubicBezTo>
                  <a:lnTo>
                    <a:pt x="1123550" y="991870"/>
                  </a:lnTo>
                  <a:cubicBezTo>
                    <a:pt x="1102677" y="1003501"/>
                    <a:pt x="1077528" y="1004529"/>
                    <a:pt x="1055781" y="994633"/>
                  </a:cubicBezTo>
                  <a:lnTo>
                    <a:pt x="10265" y="389890"/>
                  </a:lnTo>
                  <a:cubicBezTo>
                    <a:pt x="5797" y="387566"/>
                    <a:pt x="2197" y="383861"/>
                    <a:pt x="0" y="379318"/>
                  </a:cubicBezTo>
                  <a:cubicBezTo>
                    <a:pt x="3240" y="372460"/>
                    <a:pt x="8654" y="366869"/>
                    <a:pt x="15398" y="363411"/>
                  </a:cubicBezTo>
                  <a:lnTo>
                    <a:pt x="627024" y="9557"/>
                  </a:lnTo>
                  <a:cubicBezTo>
                    <a:pt x="647887" y="-2092"/>
                    <a:pt x="673027" y="-3149"/>
                    <a:pt x="694793" y="6700"/>
                  </a:cubicBezTo>
                  <a:lnTo>
                    <a:pt x="1740309" y="611537"/>
                  </a:lnTo>
                  <a:cubicBezTo>
                    <a:pt x="1744748" y="613823"/>
                    <a:pt x="1748321" y="617509"/>
                    <a:pt x="1750479" y="62201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2405;p37"/>
            <p:cNvSpPr/>
            <p:nvPr/>
          </p:nvSpPr>
          <p:spPr>
            <a:xfrm>
              <a:off x="3817633" y="2891711"/>
              <a:ext cx="2255273" cy="1359741"/>
            </a:xfrm>
            <a:custGeom>
              <a:avLst/>
              <a:gdLst/>
              <a:ahLst/>
              <a:cxnLst/>
              <a:rect l="l" t="t" r="r" b="b"/>
              <a:pathLst>
                <a:path w="2255273" h="1359741" extrusionOk="0">
                  <a:moveTo>
                    <a:pt x="2238450" y="1357766"/>
                  </a:moveTo>
                  <a:lnTo>
                    <a:pt x="15873" y="71891"/>
                  </a:lnTo>
                  <a:cubicBezTo>
                    <a:pt x="5950" y="64538"/>
                    <a:pt x="67" y="52927"/>
                    <a:pt x="0" y="40554"/>
                  </a:cubicBezTo>
                  <a:lnTo>
                    <a:pt x="0" y="14360"/>
                  </a:lnTo>
                  <a:cubicBezTo>
                    <a:pt x="0" y="2263"/>
                    <a:pt x="7319" y="-3261"/>
                    <a:pt x="16348" y="1978"/>
                  </a:cubicBezTo>
                  <a:lnTo>
                    <a:pt x="2238925" y="1287852"/>
                  </a:lnTo>
                  <a:cubicBezTo>
                    <a:pt x="2249028" y="1295063"/>
                    <a:pt x="2255092" y="1306664"/>
                    <a:pt x="2255273" y="1319094"/>
                  </a:cubicBezTo>
                  <a:lnTo>
                    <a:pt x="2255273" y="1345288"/>
                  </a:lnTo>
                  <a:cubicBezTo>
                    <a:pt x="2254798" y="1357480"/>
                    <a:pt x="2247479" y="1363005"/>
                    <a:pt x="2238450" y="1357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2406;p37"/>
            <p:cNvSpPr/>
            <p:nvPr/>
          </p:nvSpPr>
          <p:spPr>
            <a:xfrm>
              <a:off x="3899944" y="2334804"/>
              <a:ext cx="319167" cy="507819"/>
            </a:xfrm>
            <a:custGeom>
              <a:avLst/>
              <a:gdLst/>
              <a:ahLst/>
              <a:cxnLst/>
              <a:rect l="l" t="t" r="r" b="b"/>
              <a:pathLst>
                <a:path w="319167" h="507819" extrusionOk="0">
                  <a:moveTo>
                    <a:pt x="269363" y="501829"/>
                  </a:moveTo>
                  <a:lnTo>
                    <a:pt x="49804" y="375052"/>
                  </a:lnTo>
                  <a:cubicBezTo>
                    <a:pt x="22336" y="359145"/>
                    <a:pt x="0" y="316378"/>
                    <a:pt x="0" y="279802"/>
                  </a:cubicBezTo>
                  <a:lnTo>
                    <a:pt x="0" y="43867"/>
                  </a:lnTo>
                  <a:cubicBezTo>
                    <a:pt x="0" y="7101"/>
                    <a:pt x="22336" y="-9758"/>
                    <a:pt x="49804" y="5767"/>
                  </a:cubicBezTo>
                  <a:lnTo>
                    <a:pt x="269363" y="132926"/>
                  </a:lnTo>
                  <a:cubicBezTo>
                    <a:pt x="296926" y="148833"/>
                    <a:pt x="319168" y="191600"/>
                    <a:pt x="319168" y="228176"/>
                  </a:cubicBezTo>
                  <a:lnTo>
                    <a:pt x="319168" y="464110"/>
                  </a:lnTo>
                  <a:cubicBezTo>
                    <a:pt x="318787" y="500877"/>
                    <a:pt x="296546" y="517736"/>
                    <a:pt x="269363" y="5018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2407;p37"/>
            <p:cNvSpPr/>
            <p:nvPr/>
          </p:nvSpPr>
          <p:spPr>
            <a:xfrm>
              <a:off x="3899468" y="1737396"/>
              <a:ext cx="318787" cy="562544"/>
            </a:xfrm>
            <a:custGeom>
              <a:avLst/>
              <a:gdLst/>
              <a:ahLst/>
              <a:cxnLst/>
              <a:rect l="l" t="t" r="r" b="b"/>
              <a:pathLst>
                <a:path w="318787" h="562544" extrusionOk="0">
                  <a:moveTo>
                    <a:pt x="268983" y="558884"/>
                  </a:moveTo>
                  <a:lnTo>
                    <a:pt x="49805" y="432106"/>
                  </a:lnTo>
                  <a:cubicBezTo>
                    <a:pt x="22336" y="416200"/>
                    <a:pt x="0" y="351144"/>
                    <a:pt x="0" y="319330"/>
                  </a:cubicBezTo>
                  <a:lnTo>
                    <a:pt x="0" y="43867"/>
                  </a:lnTo>
                  <a:cubicBezTo>
                    <a:pt x="0" y="7101"/>
                    <a:pt x="22336" y="-9758"/>
                    <a:pt x="49805" y="5767"/>
                  </a:cubicBezTo>
                  <a:lnTo>
                    <a:pt x="268983" y="132545"/>
                  </a:lnTo>
                  <a:cubicBezTo>
                    <a:pt x="296546" y="148452"/>
                    <a:pt x="318787" y="191219"/>
                    <a:pt x="318787" y="227795"/>
                  </a:cubicBezTo>
                  <a:lnTo>
                    <a:pt x="318787" y="503258"/>
                  </a:lnTo>
                  <a:cubicBezTo>
                    <a:pt x="318787" y="535643"/>
                    <a:pt x="296546" y="574791"/>
                    <a:pt x="268983" y="558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2408;p37"/>
            <p:cNvSpPr/>
            <p:nvPr/>
          </p:nvSpPr>
          <p:spPr>
            <a:xfrm>
              <a:off x="3979213" y="1913870"/>
              <a:ext cx="161864" cy="209418"/>
            </a:xfrm>
            <a:custGeom>
              <a:avLst/>
              <a:gdLst/>
              <a:ahLst/>
              <a:cxnLst/>
              <a:rect l="l" t="t" r="r" b="b"/>
              <a:pathLst>
                <a:path w="161864" h="209418" extrusionOk="0">
                  <a:moveTo>
                    <a:pt x="80885" y="198388"/>
                  </a:moveTo>
                  <a:cubicBezTo>
                    <a:pt x="36308" y="172575"/>
                    <a:pt x="0" y="109519"/>
                    <a:pt x="0" y="57894"/>
                  </a:cubicBezTo>
                  <a:cubicBezTo>
                    <a:pt x="0" y="6268"/>
                    <a:pt x="36308" y="-14782"/>
                    <a:pt x="80885" y="11031"/>
                  </a:cubicBezTo>
                  <a:cubicBezTo>
                    <a:pt x="125462" y="36844"/>
                    <a:pt x="161865" y="99899"/>
                    <a:pt x="161865" y="151525"/>
                  </a:cubicBezTo>
                  <a:cubicBezTo>
                    <a:pt x="161865" y="203150"/>
                    <a:pt x="125557" y="224200"/>
                    <a:pt x="80885" y="198388"/>
                  </a:cubicBezTo>
                  <a:close/>
                  <a:moveTo>
                    <a:pt x="80885" y="35034"/>
                  </a:moveTo>
                  <a:cubicBezTo>
                    <a:pt x="47714" y="15984"/>
                    <a:pt x="20720" y="31510"/>
                    <a:pt x="20720" y="69895"/>
                  </a:cubicBezTo>
                  <a:cubicBezTo>
                    <a:pt x="22916" y="112443"/>
                    <a:pt x="45280" y="151382"/>
                    <a:pt x="80885" y="174670"/>
                  </a:cubicBezTo>
                  <a:cubicBezTo>
                    <a:pt x="114151" y="193720"/>
                    <a:pt x="141145" y="178290"/>
                    <a:pt x="141145" y="139904"/>
                  </a:cubicBezTo>
                  <a:cubicBezTo>
                    <a:pt x="138949" y="97299"/>
                    <a:pt x="116556" y="58322"/>
                    <a:pt x="80885" y="3503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2409;p37"/>
            <p:cNvSpPr/>
            <p:nvPr/>
          </p:nvSpPr>
          <p:spPr>
            <a:xfrm>
              <a:off x="4045651" y="1966906"/>
              <a:ext cx="50374" cy="107156"/>
            </a:xfrm>
            <a:custGeom>
              <a:avLst/>
              <a:gdLst/>
              <a:ahLst/>
              <a:cxnLst/>
              <a:rect l="l" t="t" r="r" b="b"/>
              <a:pathLst>
                <a:path w="50374" h="107156" extrusionOk="0">
                  <a:moveTo>
                    <a:pt x="36688" y="107156"/>
                  </a:moveTo>
                  <a:lnTo>
                    <a:pt x="0" y="48673"/>
                  </a:lnTo>
                  <a:lnTo>
                    <a:pt x="0" y="0"/>
                  </a:lnTo>
                  <a:lnTo>
                    <a:pt x="20720" y="12001"/>
                  </a:lnTo>
                  <a:lnTo>
                    <a:pt x="20720" y="49816"/>
                  </a:lnTo>
                  <a:lnTo>
                    <a:pt x="50375" y="96964"/>
                  </a:lnTo>
                  <a:lnTo>
                    <a:pt x="36688" y="10715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2410;p37"/>
            <p:cNvSpPr/>
            <p:nvPr/>
          </p:nvSpPr>
          <p:spPr>
            <a:xfrm>
              <a:off x="3899183" y="1178204"/>
              <a:ext cx="318787" cy="538687"/>
            </a:xfrm>
            <a:custGeom>
              <a:avLst/>
              <a:gdLst/>
              <a:ahLst/>
              <a:cxnLst/>
              <a:rect l="l" t="t" r="r" b="b"/>
              <a:pathLst>
                <a:path w="318787" h="538687" extrusionOk="0">
                  <a:moveTo>
                    <a:pt x="268983" y="535432"/>
                  </a:moveTo>
                  <a:lnTo>
                    <a:pt x="49805" y="408655"/>
                  </a:lnTo>
                  <a:cubicBezTo>
                    <a:pt x="22336" y="392653"/>
                    <a:pt x="0" y="321025"/>
                    <a:pt x="0" y="289116"/>
                  </a:cubicBezTo>
                  <a:lnTo>
                    <a:pt x="0" y="35560"/>
                  </a:lnTo>
                  <a:cubicBezTo>
                    <a:pt x="0" y="3747"/>
                    <a:pt x="22336" y="-9207"/>
                    <a:pt x="49805" y="6985"/>
                  </a:cubicBezTo>
                  <a:lnTo>
                    <a:pt x="268983" y="133858"/>
                  </a:lnTo>
                  <a:cubicBezTo>
                    <a:pt x="298400" y="153033"/>
                    <a:pt x="316905" y="185135"/>
                    <a:pt x="318787" y="220250"/>
                  </a:cubicBezTo>
                  <a:lnTo>
                    <a:pt x="318787" y="473901"/>
                  </a:lnTo>
                  <a:cubicBezTo>
                    <a:pt x="318787" y="505429"/>
                    <a:pt x="296546" y="551339"/>
                    <a:pt x="268983" y="5354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2411;p37"/>
            <p:cNvSpPr/>
            <p:nvPr/>
          </p:nvSpPr>
          <p:spPr>
            <a:xfrm>
              <a:off x="3979213" y="1338206"/>
              <a:ext cx="159393" cy="203465"/>
            </a:xfrm>
            <a:custGeom>
              <a:avLst/>
              <a:gdLst/>
              <a:ahLst/>
              <a:cxnLst/>
              <a:rect l="l" t="t" r="r" b="b"/>
              <a:pathLst>
                <a:path w="159393" h="203465" extrusionOk="0">
                  <a:moveTo>
                    <a:pt x="79364" y="71487"/>
                  </a:moveTo>
                  <a:cubicBezTo>
                    <a:pt x="66153" y="63867"/>
                    <a:pt x="55507" y="70059"/>
                    <a:pt x="55507" y="85394"/>
                  </a:cubicBezTo>
                  <a:cubicBezTo>
                    <a:pt x="56401" y="102231"/>
                    <a:pt x="65259" y="117629"/>
                    <a:pt x="79364" y="126828"/>
                  </a:cubicBezTo>
                  <a:cubicBezTo>
                    <a:pt x="92576" y="134448"/>
                    <a:pt x="103316" y="128256"/>
                    <a:pt x="103316" y="113016"/>
                  </a:cubicBezTo>
                  <a:cubicBezTo>
                    <a:pt x="102356" y="96150"/>
                    <a:pt x="93469" y="80738"/>
                    <a:pt x="79364" y="71487"/>
                  </a:cubicBezTo>
                  <a:close/>
                  <a:moveTo>
                    <a:pt x="143141" y="81012"/>
                  </a:moveTo>
                  <a:lnTo>
                    <a:pt x="124131" y="69963"/>
                  </a:lnTo>
                  <a:cubicBezTo>
                    <a:pt x="121052" y="67857"/>
                    <a:pt x="118828" y="64715"/>
                    <a:pt x="117858" y="61105"/>
                  </a:cubicBezTo>
                  <a:lnTo>
                    <a:pt x="112916" y="41007"/>
                  </a:lnTo>
                  <a:cubicBezTo>
                    <a:pt x="111880" y="37405"/>
                    <a:pt x="109627" y="34274"/>
                    <a:pt x="106548" y="32149"/>
                  </a:cubicBezTo>
                  <a:lnTo>
                    <a:pt x="52371" y="812"/>
                  </a:lnTo>
                  <a:cubicBezTo>
                    <a:pt x="49709" y="-712"/>
                    <a:pt x="46953" y="-45"/>
                    <a:pt x="46098" y="2431"/>
                  </a:cubicBezTo>
                  <a:lnTo>
                    <a:pt x="41155" y="16719"/>
                  </a:lnTo>
                  <a:cubicBezTo>
                    <a:pt x="40271" y="18799"/>
                    <a:pt x="37867" y="19765"/>
                    <a:pt x="35795" y="18876"/>
                  </a:cubicBezTo>
                  <a:cubicBezTo>
                    <a:pt x="35462" y="18737"/>
                    <a:pt x="35158" y="18556"/>
                    <a:pt x="34882" y="18338"/>
                  </a:cubicBezTo>
                  <a:lnTo>
                    <a:pt x="15873" y="7289"/>
                  </a:lnTo>
                  <a:cubicBezTo>
                    <a:pt x="7129" y="2145"/>
                    <a:pt x="0" y="6336"/>
                    <a:pt x="0" y="16814"/>
                  </a:cubicBezTo>
                  <a:lnTo>
                    <a:pt x="0" y="99872"/>
                  </a:lnTo>
                  <a:cubicBezTo>
                    <a:pt x="608" y="111084"/>
                    <a:pt x="6501" y="121337"/>
                    <a:pt x="15873" y="127494"/>
                  </a:cubicBezTo>
                  <a:lnTo>
                    <a:pt x="143426" y="201313"/>
                  </a:lnTo>
                  <a:cubicBezTo>
                    <a:pt x="152170" y="206361"/>
                    <a:pt x="159394" y="202266"/>
                    <a:pt x="159394" y="191788"/>
                  </a:cubicBezTo>
                  <a:lnTo>
                    <a:pt x="159394" y="108444"/>
                  </a:lnTo>
                  <a:cubicBezTo>
                    <a:pt x="158700" y="97136"/>
                    <a:pt x="152655" y="86841"/>
                    <a:pt x="143141" y="80727"/>
                  </a:cubicBezTo>
                  <a:close/>
                  <a:moveTo>
                    <a:pt x="79364" y="145592"/>
                  </a:moveTo>
                  <a:cubicBezTo>
                    <a:pt x="55878" y="130194"/>
                    <a:pt x="41089" y="104524"/>
                    <a:pt x="39540" y="76440"/>
                  </a:cubicBezTo>
                  <a:cubicBezTo>
                    <a:pt x="39540" y="50913"/>
                    <a:pt x="57408" y="40626"/>
                    <a:pt x="79364" y="53390"/>
                  </a:cubicBezTo>
                  <a:cubicBezTo>
                    <a:pt x="102907" y="68733"/>
                    <a:pt x="117716" y="94435"/>
                    <a:pt x="119189" y="122541"/>
                  </a:cubicBezTo>
                  <a:cubicBezTo>
                    <a:pt x="119189" y="147687"/>
                    <a:pt x="101415" y="158070"/>
                    <a:pt x="79364" y="145306"/>
                  </a:cubicBezTo>
                  <a:close/>
                  <a:moveTo>
                    <a:pt x="137533" y="109111"/>
                  </a:moveTo>
                  <a:cubicBezTo>
                    <a:pt x="134292" y="106996"/>
                    <a:pt x="132239" y="103459"/>
                    <a:pt x="132020" y="99586"/>
                  </a:cubicBezTo>
                  <a:cubicBezTo>
                    <a:pt x="132020" y="95967"/>
                    <a:pt x="134491" y="94538"/>
                    <a:pt x="137533" y="96348"/>
                  </a:cubicBezTo>
                  <a:cubicBezTo>
                    <a:pt x="140812" y="98441"/>
                    <a:pt x="142903" y="101982"/>
                    <a:pt x="143141" y="105873"/>
                  </a:cubicBezTo>
                  <a:cubicBezTo>
                    <a:pt x="143141" y="109206"/>
                    <a:pt x="140669" y="110635"/>
                    <a:pt x="137533" y="1088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2412;p37"/>
            <p:cNvSpPr/>
            <p:nvPr/>
          </p:nvSpPr>
          <p:spPr>
            <a:xfrm>
              <a:off x="3993280" y="2480040"/>
              <a:ext cx="134491" cy="224767"/>
            </a:xfrm>
            <a:custGeom>
              <a:avLst/>
              <a:gdLst/>
              <a:ahLst/>
              <a:cxnLst/>
              <a:rect l="l" t="t" r="r" b="b"/>
              <a:pathLst>
                <a:path w="134491" h="224767" extrusionOk="0">
                  <a:moveTo>
                    <a:pt x="134491" y="125994"/>
                  </a:moveTo>
                  <a:cubicBezTo>
                    <a:pt x="134491" y="168951"/>
                    <a:pt x="67293" y="224768"/>
                    <a:pt x="67293" y="224768"/>
                  </a:cubicBezTo>
                  <a:cubicBezTo>
                    <a:pt x="67293" y="224768"/>
                    <a:pt x="0" y="91418"/>
                    <a:pt x="0" y="48174"/>
                  </a:cubicBezTo>
                  <a:cubicBezTo>
                    <a:pt x="0" y="4931"/>
                    <a:pt x="30130" y="-12214"/>
                    <a:pt x="67293" y="9217"/>
                  </a:cubicBezTo>
                  <a:cubicBezTo>
                    <a:pt x="106975" y="35192"/>
                    <a:pt x="131935" y="78559"/>
                    <a:pt x="134491" y="1259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2413;p37"/>
            <p:cNvSpPr/>
            <p:nvPr/>
          </p:nvSpPr>
          <p:spPr>
            <a:xfrm rot="-1801764">
              <a:off x="4024636" y="2501896"/>
              <a:ext cx="71791" cy="124475"/>
            </a:xfrm>
            <a:custGeom>
              <a:avLst/>
              <a:gdLst/>
              <a:ahLst/>
              <a:cxnLst/>
              <a:rect l="l" t="t" r="r" b="b"/>
              <a:pathLst>
                <a:path w="71855" h="124586" extrusionOk="0">
                  <a:moveTo>
                    <a:pt x="71855" y="62293"/>
                  </a:moveTo>
                  <a:cubicBezTo>
                    <a:pt x="71855" y="96697"/>
                    <a:pt x="55770" y="124587"/>
                    <a:pt x="35928" y="124587"/>
                  </a:cubicBezTo>
                  <a:cubicBezTo>
                    <a:pt x="16085" y="124587"/>
                    <a:pt x="0" y="96697"/>
                    <a:pt x="0" y="62293"/>
                  </a:cubicBezTo>
                  <a:cubicBezTo>
                    <a:pt x="0" y="27890"/>
                    <a:pt x="16085" y="0"/>
                    <a:pt x="35928" y="0"/>
                  </a:cubicBezTo>
                  <a:cubicBezTo>
                    <a:pt x="55770" y="0"/>
                    <a:pt x="71855" y="27890"/>
                    <a:pt x="71855" y="6229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2414;p37"/>
            <p:cNvSpPr/>
            <p:nvPr/>
          </p:nvSpPr>
          <p:spPr>
            <a:xfrm>
              <a:off x="4492846" y="2048739"/>
              <a:ext cx="559351" cy="469824"/>
            </a:xfrm>
            <a:custGeom>
              <a:avLst/>
              <a:gdLst/>
              <a:ahLst/>
              <a:cxnLst/>
              <a:rect l="l" t="t" r="r" b="b"/>
              <a:pathLst>
                <a:path w="559351" h="469824" extrusionOk="0">
                  <a:moveTo>
                    <a:pt x="514299" y="464425"/>
                  </a:moveTo>
                  <a:lnTo>
                    <a:pt x="45147" y="192963"/>
                  </a:lnTo>
                  <a:cubicBezTo>
                    <a:pt x="20245" y="178580"/>
                    <a:pt x="0" y="139908"/>
                    <a:pt x="0" y="106571"/>
                  </a:cubicBezTo>
                  <a:lnTo>
                    <a:pt x="0" y="39610"/>
                  </a:lnTo>
                  <a:cubicBezTo>
                    <a:pt x="0" y="6273"/>
                    <a:pt x="20245" y="-8968"/>
                    <a:pt x="45147" y="5415"/>
                  </a:cubicBezTo>
                  <a:lnTo>
                    <a:pt x="514299" y="276878"/>
                  </a:lnTo>
                  <a:cubicBezTo>
                    <a:pt x="539201" y="291261"/>
                    <a:pt x="559351" y="329932"/>
                    <a:pt x="559351" y="363270"/>
                  </a:cubicBezTo>
                  <a:lnTo>
                    <a:pt x="559351" y="430135"/>
                  </a:lnTo>
                  <a:cubicBezTo>
                    <a:pt x="559351" y="463473"/>
                    <a:pt x="539201" y="478808"/>
                    <a:pt x="514299" y="4644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2415;p37"/>
            <p:cNvSpPr/>
            <p:nvPr/>
          </p:nvSpPr>
          <p:spPr>
            <a:xfrm>
              <a:off x="4353888" y="2645824"/>
              <a:ext cx="1638988" cy="1231605"/>
            </a:xfrm>
            <a:custGeom>
              <a:avLst/>
              <a:gdLst/>
              <a:ahLst/>
              <a:cxnLst/>
              <a:rect l="l" t="t" r="r" b="b"/>
              <a:pathLst>
                <a:path w="1638988" h="1231605" extrusionOk="0">
                  <a:moveTo>
                    <a:pt x="1638989" y="734496"/>
                  </a:moveTo>
                  <a:cubicBezTo>
                    <a:pt x="1638989" y="734496"/>
                    <a:pt x="1138757" y="844986"/>
                    <a:pt x="734332" y="394835"/>
                  </a:cubicBezTo>
                  <a:cubicBezTo>
                    <a:pt x="329908" y="-55317"/>
                    <a:pt x="0" y="2405"/>
                    <a:pt x="0" y="2405"/>
                  </a:cubicBezTo>
                  <a:lnTo>
                    <a:pt x="0" y="283392"/>
                  </a:lnTo>
                  <a:lnTo>
                    <a:pt x="1638989" y="1231606"/>
                  </a:ln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2416;p37"/>
            <p:cNvSpPr/>
            <p:nvPr/>
          </p:nvSpPr>
          <p:spPr>
            <a:xfrm>
              <a:off x="4353888" y="2645824"/>
              <a:ext cx="1638988" cy="746475"/>
            </a:xfrm>
            <a:custGeom>
              <a:avLst/>
              <a:gdLst/>
              <a:ahLst/>
              <a:cxnLst/>
              <a:rect l="l" t="t" r="r" b="b"/>
              <a:pathLst>
                <a:path w="1638988" h="746475" extrusionOk="0">
                  <a:moveTo>
                    <a:pt x="1638989" y="734496"/>
                  </a:moveTo>
                  <a:cubicBezTo>
                    <a:pt x="1638989" y="734496"/>
                    <a:pt x="1138757" y="844986"/>
                    <a:pt x="734332" y="394835"/>
                  </a:cubicBezTo>
                  <a:cubicBezTo>
                    <a:pt x="329908" y="-55317"/>
                    <a:pt x="0" y="2405"/>
                    <a:pt x="0" y="2405"/>
                  </a:cubicBezTo>
                </a:path>
              </a:pathLst>
            </a:custGeom>
            <a:noFill/>
            <a:ln w="10075" cap="flat" cmpd="sng">
              <a:solidFill>
                <a:srgbClr val="CCCEDD"/>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2417;p37"/>
            <p:cNvSpPr/>
            <p:nvPr/>
          </p:nvSpPr>
          <p:spPr>
            <a:xfrm>
              <a:off x="4257005" y="773645"/>
              <a:ext cx="165344" cy="325643"/>
            </a:xfrm>
            <a:custGeom>
              <a:avLst/>
              <a:gdLst/>
              <a:ahLst/>
              <a:cxnLst/>
              <a:rect l="l" t="t" r="r" b="b"/>
              <a:pathLst>
                <a:path w="165344" h="325643" extrusionOk="0">
                  <a:moveTo>
                    <a:pt x="94696" y="251714"/>
                  </a:moveTo>
                  <a:cubicBezTo>
                    <a:pt x="80068" y="277923"/>
                    <a:pt x="62295" y="302235"/>
                    <a:pt x="41755" y="324104"/>
                  </a:cubicBezTo>
                  <a:cubicBezTo>
                    <a:pt x="36052" y="330772"/>
                    <a:pt x="-7955" y="313912"/>
                    <a:pt x="1265" y="309150"/>
                  </a:cubicBezTo>
                  <a:cubicBezTo>
                    <a:pt x="10485" y="304387"/>
                    <a:pt x="39284" y="264192"/>
                    <a:pt x="53731" y="237331"/>
                  </a:cubicBezTo>
                  <a:cubicBezTo>
                    <a:pt x="65821" y="205263"/>
                    <a:pt x="76095" y="172541"/>
                    <a:pt x="84526" y="139319"/>
                  </a:cubicBezTo>
                  <a:cubicBezTo>
                    <a:pt x="93556" y="106458"/>
                    <a:pt x="101349" y="58261"/>
                    <a:pt x="108003" y="35592"/>
                  </a:cubicBezTo>
                  <a:cubicBezTo>
                    <a:pt x="111481" y="18487"/>
                    <a:pt x="124655" y="5022"/>
                    <a:pt x="141649" y="1207"/>
                  </a:cubicBezTo>
                  <a:cubicBezTo>
                    <a:pt x="157522" y="-2508"/>
                    <a:pt x="167787" y="1873"/>
                    <a:pt x="164841" y="21114"/>
                  </a:cubicBezTo>
                  <a:cubicBezTo>
                    <a:pt x="159423" y="54642"/>
                    <a:pt x="133475" y="185515"/>
                    <a:pt x="94696" y="2517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2418;p37"/>
            <p:cNvSpPr/>
            <p:nvPr/>
          </p:nvSpPr>
          <p:spPr>
            <a:xfrm>
              <a:off x="4272441" y="1538278"/>
              <a:ext cx="113451" cy="88273"/>
            </a:xfrm>
            <a:custGeom>
              <a:avLst/>
              <a:gdLst/>
              <a:ahLst/>
              <a:cxnLst/>
              <a:rect l="l" t="t" r="r" b="b"/>
              <a:pathLst>
                <a:path w="113451" h="88273" extrusionOk="0">
                  <a:moveTo>
                    <a:pt x="104448" y="2"/>
                  </a:moveTo>
                  <a:cubicBezTo>
                    <a:pt x="90856" y="11146"/>
                    <a:pt x="70706" y="955"/>
                    <a:pt x="69660" y="2002"/>
                  </a:cubicBezTo>
                  <a:cubicBezTo>
                    <a:pt x="53645" y="16871"/>
                    <a:pt x="36860" y="30892"/>
                    <a:pt x="19381" y="44008"/>
                  </a:cubicBezTo>
                  <a:cubicBezTo>
                    <a:pt x="10827" y="50675"/>
                    <a:pt x="-2385" y="59629"/>
                    <a:pt x="371" y="72583"/>
                  </a:cubicBezTo>
                  <a:cubicBezTo>
                    <a:pt x="4648" y="95538"/>
                    <a:pt x="41432" y="88490"/>
                    <a:pt x="55308" y="81441"/>
                  </a:cubicBezTo>
                  <a:cubicBezTo>
                    <a:pt x="69185" y="74392"/>
                    <a:pt x="80591" y="62391"/>
                    <a:pt x="93327" y="54581"/>
                  </a:cubicBezTo>
                  <a:cubicBezTo>
                    <a:pt x="102832" y="48675"/>
                    <a:pt x="112337" y="45722"/>
                    <a:pt x="113382" y="33816"/>
                  </a:cubicBezTo>
                  <a:cubicBezTo>
                    <a:pt x="114238" y="26672"/>
                    <a:pt x="106919" y="-283"/>
                    <a:pt x="10444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2419;p37"/>
            <p:cNvSpPr/>
            <p:nvPr/>
          </p:nvSpPr>
          <p:spPr>
            <a:xfrm>
              <a:off x="4272622" y="1567332"/>
              <a:ext cx="113035" cy="59179"/>
            </a:xfrm>
            <a:custGeom>
              <a:avLst/>
              <a:gdLst/>
              <a:ahLst/>
              <a:cxnLst/>
              <a:rect l="l" t="t" r="r" b="b"/>
              <a:pathLst>
                <a:path w="113035" h="59179" extrusionOk="0">
                  <a:moveTo>
                    <a:pt x="113011" y="0"/>
                  </a:moveTo>
                  <a:cubicBezTo>
                    <a:pt x="111205" y="11335"/>
                    <a:pt x="102080" y="14478"/>
                    <a:pt x="92766" y="20288"/>
                  </a:cubicBezTo>
                  <a:cubicBezTo>
                    <a:pt x="79459" y="28575"/>
                    <a:pt x="67674" y="40576"/>
                    <a:pt x="53797" y="47625"/>
                  </a:cubicBezTo>
                  <a:cubicBezTo>
                    <a:pt x="39920" y="54673"/>
                    <a:pt x="9030" y="60579"/>
                    <a:pt x="0" y="44101"/>
                  </a:cubicBezTo>
                  <a:cubicBezTo>
                    <a:pt x="4847" y="66294"/>
                    <a:pt x="41060" y="59341"/>
                    <a:pt x="54747" y="52388"/>
                  </a:cubicBezTo>
                  <a:cubicBezTo>
                    <a:pt x="68434" y="45434"/>
                    <a:pt x="80029" y="33338"/>
                    <a:pt x="92766" y="25527"/>
                  </a:cubicBezTo>
                  <a:cubicBezTo>
                    <a:pt x="102271" y="19621"/>
                    <a:pt x="111775" y="16669"/>
                    <a:pt x="112821" y="4763"/>
                  </a:cubicBezTo>
                  <a:cubicBezTo>
                    <a:pt x="113011" y="3181"/>
                    <a:pt x="113077" y="1591"/>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2420;p37"/>
            <p:cNvSpPr/>
            <p:nvPr/>
          </p:nvSpPr>
          <p:spPr>
            <a:xfrm>
              <a:off x="4135669" y="1458312"/>
              <a:ext cx="113522" cy="85076"/>
            </a:xfrm>
            <a:custGeom>
              <a:avLst/>
              <a:gdLst/>
              <a:ahLst/>
              <a:cxnLst/>
              <a:rect l="l" t="t" r="r" b="b"/>
              <a:pathLst>
                <a:path w="113522" h="85076" extrusionOk="0">
                  <a:moveTo>
                    <a:pt x="102832" y="54"/>
                  </a:moveTo>
                  <a:cubicBezTo>
                    <a:pt x="89240" y="11198"/>
                    <a:pt x="65383" y="-898"/>
                    <a:pt x="64338" y="54"/>
                  </a:cubicBezTo>
                  <a:cubicBezTo>
                    <a:pt x="50176" y="14503"/>
                    <a:pt x="35168" y="28084"/>
                    <a:pt x="19381" y="40726"/>
                  </a:cubicBezTo>
                  <a:cubicBezTo>
                    <a:pt x="10827" y="47489"/>
                    <a:pt x="-2385" y="56442"/>
                    <a:pt x="371" y="69301"/>
                  </a:cubicBezTo>
                  <a:cubicBezTo>
                    <a:pt x="4648" y="92351"/>
                    <a:pt x="41432" y="85303"/>
                    <a:pt x="55403" y="78254"/>
                  </a:cubicBezTo>
                  <a:cubicBezTo>
                    <a:pt x="69375" y="71206"/>
                    <a:pt x="80591" y="59204"/>
                    <a:pt x="93422" y="51299"/>
                  </a:cubicBezTo>
                  <a:cubicBezTo>
                    <a:pt x="102927" y="45488"/>
                    <a:pt x="112432" y="42440"/>
                    <a:pt x="113477" y="30629"/>
                  </a:cubicBezTo>
                  <a:cubicBezTo>
                    <a:pt x="114238" y="23486"/>
                    <a:pt x="105303" y="-232"/>
                    <a:pt x="102832" y="5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2421;p37"/>
            <p:cNvSpPr/>
            <p:nvPr/>
          </p:nvSpPr>
          <p:spPr>
            <a:xfrm>
              <a:off x="4135660" y="1485798"/>
              <a:ext cx="113035" cy="59179"/>
            </a:xfrm>
            <a:custGeom>
              <a:avLst/>
              <a:gdLst/>
              <a:ahLst/>
              <a:cxnLst/>
              <a:rect l="l" t="t" r="r" b="b"/>
              <a:pathLst>
                <a:path w="113035" h="59179" extrusionOk="0">
                  <a:moveTo>
                    <a:pt x="113011" y="0"/>
                  </a:moveTo>
                  <a:cubicBezTo>
                    <a:pt x="111205" y="11335"/>
                    <a:pt x="102080" y="14478"/>
                    <a:pt x="92766" y="20288"/>
                  </a:cubicBezTo>
                  <a:cubicBezTo>
                    <a:pt x="79459" y="28575"/>
                    <a:pt x="67673" y="40577"/>
                    <a:pt x="53796" y="47625"/>
                  </a:cubicBezTo>
                  <a:cubicBezTo>
                    <a:pt x="39920" y="54674"/>
                    <a:pt x="8934" y="60579"/>
                    <a:pt x="0" y="44101"/>
                  </a:cubicBezTo>
                  <a:cubicBezTo>
                    <a:pt x="4847" y="66294"/>
                    <a:pt x="40965" y="59341"/>
                    <a:pt x="54747" y="52388"/>
                  </a:cubicBezTo>
                  <a:cubicBezTo>
                    <a:pt x="68529" y="45434"/>
                    <a:pt x="79934" y="33338"/>
                    <a:pt x="92766" y="25432"/>
                  </a:cubicBezTo>
                  <a:cubicBezTo>
                    <a:pt x="102270" y="19622"/>
                    <a:pt x="111775" y="16669"/>
                    <a:pt x="112821" y="4763"/>
                  </a:cubicBezTo>
                  <a:cubicBezTo>
                    <a:pt x="113011" y="3183"/>
                    <a:pt x="113077" y="1590"/>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2422;p37"/>
            <p:cNvSpPr/>
            <p:nvPr/>
          </p:nvSpPr>
          <p:spPr>
            <a:xfrm>
              <a:off x="4163850" y="1066881"/>
              <a:ext cx="398264" cy="482949"/>
            </a:xfrm>
            <a:custGeom>
              <a:avLst/>
              <a:gdLst/>
              <a:ahLst/>
              <a:cxnLst/>
              <a:rect l="l" t="t" r="r" b="b"/>
              <a:pathLst>
                <a:path w="398264" h="482949" extrusionOk="0">
                  <a:moveTo>
                    <a:pt x="395149" y="33155"/>
                  </a:moveTo>
                  <a:cubicBezTo>
                    <a:pt x="410261" y="127833"/>
                    <a:pt x="368346" y="163171"/>
                    <a:pt x="313789" y="183269"/>
                  </a:cubicBezTo>
                  <a:cubicBezTo>
                    <a:pt x="274630" y="197747"/>
                    <a:pt x="218742" y="220035"/>
                    <a:pt x="218742" y="220035"/>
                  </a:cubicBezTo>
                  <a:cubicBezTo>
                    <a:pt x="218742" y="220035"/>
                    <a:pt x="219502" y="240800"/>
                    <a:pt x="219882" y="287377"/>
                  </a:cubicBezTo>
                  <a:cubicBezTo>
                    <a:pt x="219882" y="328430"/>
                    <a:pt x="214940" y="477877"/>
                    <a:pt x="214940" y="477877"/>
                  </a:cubicBezTo>
                  <a:cubicBezTo>
                    <a:pt x="201814" y="484641"/>
                    <a:pt x="186245" y="484641"/>
                    <a:pt x="173119" y="477877"/>
                  </a:cubicBezTo>
                  <a:cubicBezTo>
                    <a:pt x="173119" y="477877"/>
                    <a:pt x="151164" y="363101"/>
                    <a:pt x="146506" y="311285"/>
                  </a:cubicBezTo>
                  <a:cubicBezTo>
                    <a:pt x="140138" y="241085"/>
                    <a:pt x="129398" y="195080"/>
                    <a:pt x="133010" y="179935"/>
                  </a:cubicBezTo>
                  <a:cubicBezTo>
                    <a:pt x="136146" y="166600"/>
                    <a:pt x="212754" y="128881"/>
                    <a:pt x="237086" y="108688"/>
                  </a:cubicBezTo>
                  <a:lnTo>
                    <a:pt x="76552" y="162599"/>
                  </a:lnTo>
                  <a:cubicBezTo>
                    <a:pt x="79745" y="180037"/>
                    <a:pt x="81304" y="197735"/>
                    <a:pt x="81209" y="215463"/>
                  </a:cubicBezTo>
                  <a:cubicBezTo>
                    <a:pt x="79783" y="271184"/>
                    <a:pt x="76647" y="391866"/>
                    <a:pt x="76647" y="391866"/>
                  </a:cubicBezTo>
                  <a:cubicBezTo>
                    <a:pt x="76647" y="391866"/>
                    <a:pt x="54691" y="407773"/>
                    <a:pt x="35872" y="391866"/>
                  </a:cubicBezTo>
                  <a:cubicBezTo>
                    <a:pt x="35872" y="391866"/>
                    <a:pt x="-4523" y="153074"/>
                    <a:pt x="419" y="121451"/>
                  </a:cubicBezTo>
                  <a:cubicBezTo>
                    <a:pt x="5077" y="91448"/>
                    <a:pt x="146506" y="30107"/>
                    <a:pt x="171504" y="8961"/>
                  </a:cubicBezTo>
                  <a:cubicBezTo>
                    <a:pt x="180286" y="1807"/>
                    <a:pt x="191692" y="-1275"/>
                    <a:pt x="202869" y="4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2423;p37"/>
            <p:cNvSpPr/>
            <p:nvPr/>
          </p:nvSpPr>
          <p:spPr>
            <a:xfrm>
              <a:off x="4403391" y="743705"/>
              <a:ext cx="125692" cy="122150"/>
            </a:xfrm>
            <a:custGeom>
              <a:avLst/>
              <a:gdLst/>
              <a:ahLst/>
              <a:cxnLst/>
              <a:rect l="l" t="t" r="r" b="b"/>
              <a:pathLst>
                <a:path w="125692" h="122150" extrusionOk="0">
                  <a:moveTo>
                    <a:pt x="100101" y="0"/>
                  </a:moveTo>
                  <a:cubicBezTo>
                    <a:pt x="100101" y="0"/>
                    <a:pt x="97725" y="45053"/>
                    <a:pt x="98770" y="49054"/>
                  </a:cubicBezTo>
                  <a:cubicBezTo>
                    <a:pt x="99816" y="53054"/>
                    <a:pt x="119395" y="66294"/>
                    <a:pt x="125098" y="71057"/>
                  </a:cubicBezTo>
                  <a:cubicBezTo>
                    <a:pt x="130801" y="75819"/>
                    <a:pt x="94018" y="112205"/>
                    <a:pt x="76149" y="120396"/>
                  </a:cubicBezTo>
                  <a:cubicBezTo>
                    <a:pt x="58280" y="128588"/>
                    <a:pt x="1442" y="106966"/>
                    <a:pt x="112" y="78962"/>
                  </a:cubicBezTo>
                  <a:cubicBezTo>
                    <a:pt x="-1219" y="50959"/>
                    <a:pt x="9616" y="27622"/>
                    <a:pt x="18550" y="26384"/>
                  </a:cubicBezTo>
                  <a:cubicBezTo>
                    <a:pt x="27485" y="25146"/>
                    <a:pt x="100101" y="0"/>
                    <a:pt x="10010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2424;p37"/>
            <p:cNvSpPr/>
            <p:nvPr/>
          </p:nvSpPr>
          <p:spPr>
            <a:xfrm>
              <a:off x="4358991" y="760843"/>
              <a:ext cx="203859" cy="398340"/>
            </a:xfrm>
            <a:custGeom>
              <a:avLst/>
              <a:gdLst/>
              <a:ahLst/>
              <a:cxnLst/>
              <a:rect l="l" t="t" r="r" b="b"/>
              <a:pathLst>
                <a:path w="203859" h="398340" extrusionOk="0">
                  <a:moveTo>
                    <a:pt x="149443" y="39726"/>
                  </a:moveTo>
                  <a:cubicBezTo>
                    <a:pt x="149443" y="39726"/>
                    <a:pt x="116842" y="88494"/>
                    <a:pt x="71315" y="93066"/>
                  </a:cubicBezTo>
                  <a:cubicBezTo>
                    <a:pt x="56963" y="78874"/>
                    <a:pt x="55632" y="28392"/>
                    <a:pt x="75497" y="12294"/>
                  </a:cubicBezTo>
                  <a:cubicBezTo>
                    <a:pt x="75497" y="12294"/>
                    <a:pt x="57248" y="-2565"/>
                    <a:pt x="44702" y="388"/>
                  </a:cubicBezTo>
                  <a:cubicBezTo>
                    <a:pt x="31110" y="8435"/>
                    <a:pt x="20959" y="21220"/>
                    <a:pt x="16187" y="36297"/>
                  </a:cubicBezTo>
                  <a:cubicBezTo>
                    <a:pt x="4525" y="69955"/>
                    <a:pt x="-912" y="105459"/>
                    <a:pt x="125" y="141073"/>
                  </a:cubicBezTo>
                  <a:cubicBezTo>
                    <a:pt x="885" y="188697"/>
                    <a:pt x="125" y="309760"/>
                    <a:pt x="125" y="309760"/>
                  </a:cubicBezTo>
                  <a:cubicBezTo>
                    <a:pt x="5533" y="338651"/>
                    <a:pt x="22993" y="363848"/>
                    <a:pt x="48123" y="379007"/>
                  </a:cubicBezTo>
                  <a:cubicBezTo>
                    <a:pt x="81028" y="397713"/>
                    <a:pt x="119827" y="403098"/>
                    <a:pt x="156572" y="394057"/>
                  </a:cubicBezTo>
                  <a:cubicBezTo>
                    <a:pt x="179668" y="388627"/>
                    <a:pt x="188222" y="375769"/>
                    <a:pt x="196206" y="358909"/>
                  </a:cubicBezTo>
                  <a:cubicBezTo>
                    <a:pt x="194115" y="325476"/>
                    <a:pt x="180904" y="256420"/>
                    <a:pt x="186702" y="214224"/>
                  </a:cubicBezTo>
                  <a:cubicBezTo>
                    <a:pt x="192499" y="172029"/>
                    <a:pt x="201149" y="140596"/>
                    <a:pt x="203430" y="106592"/>
                  </a:cubicBezTo>
                  <a:cubicBezTo>
                    <a:pt x="205711" y="72588"/>
                    <a:pt x="198963" y="73159"/>
                    <a:pt x="181854" y="60967"/>
                  </a:cubicBezTo>
                  <a:cubicBezTo>
                    <a:pt x="171580" y="53111"/>
                    <a:pt x="160744" y="46012"/>
                    <a:pt x="149443" y="3972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2425;p37"/>
            <p:cNvSpPr/>
            <p:nvPr/>
          </p:nvSpPr>
          <p:spPr>
            <a:xfrm>
              <a:off x="4398650" y="616917"/>
              <a:ext cx="135166" cy="164844"/>
            </a:xfrm>
            <a:custGeom>
              <a:avLst/>
              <a:gdLst/>
              <a:ahLst/>
              <a:cxnLst/>
              <a:rect l="l" t="t" r="r" b="b"/>
              <a:pathLst>
                <a:path w="135166" h="164844" extrusionOk="0">
                  <a:moveTo>
                    <a:pt x="2951" y="59542"/>
                  </a:moveTo>
                  <a:lnTo>
                    <a:pt x="2951" y="59542"/>
                  </a:lnTo>
                  <a:cubicBezTo>
                    <a:pt x="8369" y="24585"/>
                    <a:pt x="33556" y="-1894"/>
                    <a:pt x="69484" y="106"/>
                  </a:cubicBezTo>
                  <a:cubicBezTo>
                    <a:pt x="107645" y="2052"/>
                    <a:pt x="137015" y="34634"/>
                    <a:pt x="135076" y="72881"/>
                  </a:cubicBezTo>
                  <a:cubicBezTo>
                    <a:pt x="133974" y="94625"/>
                    <a:pt x="122739" y="114587"/>
                    <a:pt x="104747" y="126789"/>
                  </a:cubicBezTo>
                  <a:cubicBezTo>
                    <a:pt x="103473" y="132100"/>
                    <a:pt x="101591" y="137245"/>
                    <a:pt x="99139" y="142124"/>
                  </a:cubicBezTo>
                  <a:cubicBezTo>
                    <a:pt x="86498" y="156983"/>
                    <a:pt x="48003" y="166508"/>
                    <a:pt x="36788" y="164603"/>
                  </a:cubicBezTo>
                  <a:cubicBezTo>
                    <a:pt x="23358" y="163381"/>
                    <a:pt x="12047" y="154047"/>
                    <a:pt x="8274" y="141076"/>
                  </a:cubicBezTo>
                  <a:cubicBezTo>
                    <a:pt x="-3702" y="113644"/>
                    <a:pt x="5" y="76878"/>
                    <a:pt x="2951" y="595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2426;p37"/>
            <p:cNvSpPr/>
            <p:nvPr/>
          </p:nvSpPr>
          <p:spPr>
            <a:xfrm>
              <a:off x="4403852" y="602477"/>
              <a:ext cx="142520" cy="141227"/>
            </a:xfrm>
            <a:custGeom>
              <a:avLst/>
              <a:gdLst/>
              <a:ahLst/>
              <a:cxnLst/>
              <a:rect l="l" t="t" r="r" b="b"/>
              <a:pathLst>
                <a:path w="142520" h="141227" extrusionOk="0">
                  <a:moveTo>
                    <a:pt x="99640" y="141228"/>
                  </a:moveTo>
                  <a:lnTo>
                    <a:pt x="99640" y="141228"/>
                  </a:lnTo>
                  <a:lnTo>
                    <a:pt x="96313" y="110653"/>
                  </a:lnTo>
                  <a:cubicBezTo>
                    <a:pt x="96313" y="110653"/>
                    <a:pt x="121215" y="46073"/>
                    <a:pt x="62381" y="58456"/>
                  </a:cubicBezTo>
                  <a:cubicBezTo>
                    <a:pt x="23602" y="66647"/>
                    <a:pt x="13812" y="70267"/>
                    <a:pt x="2027" y="44168"/>
                  </a:cubicBezTo>
                  <a:cubicBezTo>
                    <a:pt x="-9759" y="18070"/>
                    <a:pt x="31586" y="-5457"/>
                    <a:pt x="81296" y="1115"/>
                  </a:cubicBezTo>
                  <a:cubicBezTo>
                    <a:pt x="116615" y="4775"/>
                    <a:pt x="143238" y="34972"/>
                    <a:pt x="142506" y="70552"/>
                  </a:cubicBezTo>
                  <a:cubicBezTo>
                    <a:pt x="141270" y="89793"/>
                    <a:pt x="136138" y="128655"/>
                    <a:pt x="99640" y="14122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2427;p37"/>
            <p:cNvSpPr/>
            <p:nvPr/>
          </p:nvSpPr>
          <p:spPr>
            <a:xfrm>
              <a:off x="4338015" y="761231"/>
              <a:ext cx="65677" cy="95630"/>
            </a:xfrm>
            <a:custGeom>
              <a:avLst/>
              <a:gdLst/>
              <a:ahLst/>
              <a:cxnLst/>
              <a:rect l="l" t="t" r="r" b="b"/>
              <a:pathLst>
                <a:path w="65677" h="95630" extrusionOk="0">
                  <a:moveTo>
                    <a:pt x="23762" y="95631"/>
                  </a:moveTo>
                  <a:cubicBezTo>
                    <a:pt x="14780" y="95307"/>
                    <a:pt x="6264" y="91519"/>
                    <a:pt x="0" y="85058"/>
                  </a:cubicBezTo>
                  <a:cubicBezTo>
                    <a:pt x="1331" y="68294"/>
                    <a:pt x="22716" y="4667"/>
                    <a:pt x="65677" y="0"/>
                  </a:cubicBezTo>
                  <a:cubicBezTo>
                    <a:pt x="53987" y="8214"/>
                    <a:pt x="44729" y="19435"/>
                    <a:pt x="38874" y="32480"/>
                  </a:cubicBezTo>
                  <a:cubicBezTo>
                    <a:pt x="32192" y="53100"/>
                    <a:pt x="27136" y="74216"/>
                    <a:pt x="23762" y="9563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2428;p37"/>
            <p:cNvSpPr/>
            <p:nvPr/>
          </p:nvSpPr>
          <p:spPr>
            <a:xfrm>
              <a:off x="5408528" y="1603174"/>
              <a:ext cx="974325" cy="1973896"/>
            </a:xfrm>
            <a:custGeom>
              <a:avLst/>
              <a:gdLst/>
              <a:ahLst/>
              <a:cxnLst/>
              <a:rect l="l" t="t" r="r" b="b"/>
              <a:pathLst>
                <a:path w="974325" h="1973896" extrusionOk="0">
                  <a:moveTo>
                    <a:pt x="884126" y="1962979"/>
                  </a:moveTo>
                  <a:lnTo>
                    <a:pt x="90295" y="1503684"/>
                  </a:lnTo>
                  <a:cubicBezTo>
                    <a:pt x="40395" y="1475109"/>
                    <a:pt x="0" y="1397480"/>
                    <a:pt x="0" y="1330900"/>
                  </a:cubicBezTo>
                  <a:lnTo>
                    <a:pt x="0" y="79220"/>
                  </a:lnTo>
                  <a:cubicBezTo>
                    <a:pt x="0" y="12545"/>
                    <a:pt x="40395" y="-17935"/>
                    <a:pt x="90295" y="10831"/>
                  </a:cubicBezTo>
                  <a:lnTo>
                    <a:pt x="884126" y="470221"/>
                  </a:lnTo>
                  <a:cubicBezTo>
                    <a:pt x="933931" y="498796"/>
                    <a:pt x="974326" y="576425"/>
                    <a:pt x="974326" y="643005"/>
                  </a:cubicBezTo>
                  <a:lnTo>
                    <a:pt x="974326" y="1894876"/>
                  </a:lnTo>
                  <a:cubicBezTo>
                    <a:pt x="974326" y="1961551"/>
                    <a:pt x="933931" y="1991840"/>
                    <a:pt x="884126" y="1962979"/>
                  </a:cubicBez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2429;p37"/>
            <p:cNvSpPr/>
            <p:nvPr/>
          </p:nvSpPr>
          <p:spPr>
            <a:xfrm>
              <a:off x="6324400" y="3534911"/>
              <a:ext cx="27183" cy="49530"/>
            </a:xfrm>
            <a:custGeom>
              <a:avLst/>
              <a:gdLst/>
              <a:ahLst/>
              <a:cxnLst/>
              <a:rect l="l" t="t" r="r" b="b"/>
              <a:pathLst>
                <a:path w="27183" h="49530" extrusionOk="0">
                  <a:moveTo>
                    <a:pt x="0" y="49530"/>
                  </a:moveTo>
                  <a:lnTo>
                    <a:pt x="27184" y="36100"/>
                  </a:lnTo>
                  <a:lnTo>
                    <a:pt x="8840" y="0"/>
                  </a:lnTo>
                  <a:lnTo>
                    <a:pt x="0" y="4953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2430;p37"/>
            <p:cNvSpPr/>
            <p:nvPr/>
          </p:nvSpPr>
          <p:spPr>
            <a:xfrm>
              <a:off x="5423355" y="1605432"/>
              <a:ext cx="45242" cy="39909"/>
            </a:xfrm>
            <a:custGeom>
              <a:avLst/>
              <a:gdLst/>
              <a:ahLst/>
              <a:cxnLst/>
              <a:rect l="l" t="t" r="r" b="b"/>
              <a:pathLst>
                <a:path w="45242" h="39909" extrusionOk="0">
                  <a:moveTo>
                    <a:pt x="0" y="12097"/>
                  </a:moveTo>
                  <a:cubicBezTo>
                    <a:pt x="7993" y="7334"/>
                    <a:pt x="16396" y="3286"/>
                    <a:pt x="25092" y="0"/>
                  </a:cubicBezTo>
                  <a:lnTo>
                    <a:pt x="45242" y="3991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2431;p37"/>
            <p:cNvSpPr/>
            <p:nvPr/>
          </p:nvSpPr>
          <p:spPr>
            <a:xfrm>
              <a:off x="5387713" y="1613611"/>
              <a:ext cx="974325" cy="1973876"/>
            </a:xfrm>
            <a:custGeom>
              <a:avLst/>
              <a:gdLst/>
              <a:ahLst/>
              <a:cxnLst/>
              <a:rect l="l" t="t" r="r" b="b"/>
              <a:pathLst>
                <a:path w="974325" h="1973876" extrusionOk="0">
                  <a:moveTo>
                    <a:pt x="884126" y="1963020"/>
                  </a:moveTo>
                  <a:lnTo>
                    <a:pt x="90199" y="1503439"/>
                  </a:lnTo>
                  <a:cubicBezTo>
                    <a:pt x="40395" y="1474864"/>
                    <a:pt x="0" y="1397235"/>
                    <a:pt x="0" y="1330655"/>
                  </a:cubicBezTo>
                  <a:lnTo>
                    <a:pt x="0" y="79261"/>
                  </a:lnTo>
                  <a:cubicBezTo>
                    <a:pt x="0" y="12586"/>
                    <a:pt x="40395" y="-17990"/>
                    <a:pt x="90199" y="10871"/>
                  </a:cubicBezTo>
                  <a:lnTo>
                    <a:pt x="884126" y="470262"/>
                  </a:lnTo>
                  <a:cubicBezTo>
                    <a:pt x="933931" y="498837"/>
                    <a:pt x="974326" y="576370"/>
                    <a:pt x="974326" y="642950"/>
                  </a:cubicBezTo>
                  <a:lnTo>
                    <a:pt x="974326" y="1894630"/>
                  </a:lnTo>
                  <a:cubicBezTo>
                    <a:pt x="974326" y="1961210"/>
                    <a:pt x="933931" y="1991881"/>
                    <a:pt x="884126" y="1963020"/>
                  </a:cubicBezTo>
                  <a:close/>
                </a:path>
              </a:pathLst>
            </a:custGeom>
            <a:solidFill>
              <a:srgbClr val="2E245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2432;p37"/>
            <p:cNvSpPr/>
            <p:nvPr/>
          </p:nvSpPr>
          <p:spPr>
            <a:xfrm>
              <a:off x="5477912" y="174973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2433;p37"/>
            <p:cNvSpPr/>
            <p:nvPr/>
          </p:nvSpPr>
          <p:spPr>
            <a:xfrm>
              <a:off x="5649377" y="1848986"/>
              <a:ext cx="613432" cy="407098"/>
            </a:xfrm>
            <a:custGeom>
              <a:avLst/>
              <a:gdLst/>
              <a:ahLst/>
              <a:cxnLst/>
              <a:rect l="l" t="t" r="r" b="b"/>
              <a:pathLst>
                <a:path w="613432" h="407098" extrusionOk="0">
                  <a:moveTo>
                    <a:pt x="613433" y="407099"/>
                  </a:moveTo>
                  <a:lnTo>
                    <a:pt x="0" y="52102"/>
                  </a:lnTo>
                  <a:lnTo>
                    <a:pt x="0" y="0"/>
                  </a:lnTo>
                  <a:lnTo>
                    <a:pt x="613433" y="354902"/>
                  </a:lnTo>
                  <a:lnTo>
                    <a:pt x="613433" y="4070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2434;p37"/>
            <p:cNvSpPr/>
            <p:nvPr/>
          </p:nvSpPr>
          <p:spPr>
            <a:xfrm>
              <a:off x="5477912" y="191680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2435;p37"/>
            <p:cNvSpPr/>
            <p:nvPr/>
          </p:nvSpPr>
          <p:spPr>
            <a:xfrm>
              <a:off x="5649377" y="2015959"/>
              <a:ext cx="405945" cy="287083"/>
            </a:xfrm>
            <a:custGeom>
              <a:avLst/>
              <a:gdLst/>
              <a:ahLst/>
              <a:cxnLst/>
              <a:rect l="l" t="t" r="r" b="b"/>
              <a:pathLst>
                <a:path w="405945" h="287083" extrusionOk="0">
                  <a:moveTo>
                    <a:pt x="405945" y="287084"/>
                  </a:moveTo>
                  <a:lnTo>
                    <a:pt x="0" y="52197"/>
                  </a:lnTo>
                  <a:lnTo>
                    <a:pt x="0" y="0"/>
                  </a:lnTo>
                  <a:lnTo>
                    <a:pt x="405945" y="234887"/>
                  </a:lnTo>
                  <a:lnTo>
                    <a:pt x="405945" y="287084"/>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2436;p37"/>
            <p:cNvSpPr/>
            <p:nvPr/>
          </p:nvSpPr>
          <p:spPr>
            <a:xfrm>
              <a:off x="5477912" y="2000338"/>
              <a:ext cx="144376" cy="135636"/>
            </a:xfrm>
            <a:custGeom>
              <a:avLst/>
              <a:gdLst/>
              <a:ahLst/>
              <a:cxnLst/>
              <a:rect l="l" t="t" r="r" b="b"/>
              <a:pathLst>
                <a:path w="144376" h="135636" extrusionOk="0">
                  <a:moveTo>
                    <a:pt x="144376" y="135636"/>
                  </a:moveTo>
                  <a:lnTo>
                    <a:pt x="0" y="52197"/>
                  </a:lnTo>
                  <a:lnTo>
                    <a:pt x="0" y="0"/>
                  </a:lnTo>
                  <a:lnTo>
                    <a:pt x="144376" y="83439"/>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2437;p37"/>
            <p:cNvSpPr/>
            <p:nvPr/>
          </p:nvSpPr>
          <p:spPr>
            <a:xfrm>
              <a:off x="5649377" y="2099494"/>
              <a:ext cx="505174" cy="344519"/>
            </a:xfrm>
            <a:custGeom>
              <a:avLst/>
              <a:gdLst/>
              <a:ahLst/>
              <a:cxnLst/>
              <a:rect l="l" t="t" r="r" b="b"/>
              <a:pathLst>
                <a:path w="505174" h="344519" extrusionOk="0">
                  <a:moveTo>
                    <a:pt x="505174" y="344519"/>
                  </a:moveTo>
                  <a:lnTo>
                    <a:pt x="0" y="52197"/>
                  </a:lnTo>
                  <a:lnTo>
                    <a:pt x="0" y="0"/>
                  </a:lnTo>
                  <a:lnTo>
                    <a:pt x="505174" y="292322"/>
                  </a:lnTo>
                  <a:lnTo>
                    <a:pt x="505174" y="344519"/>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2438;p37"/>
            <p:cNvSpPr/>
            <p:nvPr/>
          </p:nvSpPr>
          <p:spPr>
            <a:xfrm>
              <a:off x="5477912" y="208377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2439;p37"/>
            <p:cNvSpPr/>
            <p:nvPr/>
          </p:nvSpPr>
          <p:spPr>
            <a:xfrm>
              <a:off x="5649377" y="2183028"/>
              <a:ext cx="351863" cy="255746"/>
            </a:xfrm>
            <a:custGeom>
              <a:avLst/>
              <a:gdLst/>
              <a:ahLst/>
              <a:cxnLst/>
              <a:rect l="l" t="t" r="r" b="b"/>
              <a:pathLst>
                <a:path w="351863" h="255746" extrusionOk="0">
                  <a:moveTo>
                    <a:pt x="351864" y="255746"/>
                  </a:moveTo>
                  <a:lnTo>
                    <a:pt x="0" y="52197"/>
                  </a:lnTo>
                  <a:lnTo>
                    <a:pt x="0" y="0"/>
                  </a:lnTo>
                  <a:lnTo>
                    <a:pt x="351864" y="203549"/>
                  </a:lnTo>
                  <a:lnTo>
                    <a:pt x="351864" y="25574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2440;p37"/>
            <p:cNvSpPr/>
            <p:nvPr/>
          </p:nvSpPr>
          <p:spPr>
            <a:xfrm>
              <a:off x="5477912" y="1833270"/>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2441;p37"/>
            <p:cNvSpPr/>
            <p:nvPr/>
          </p:nvSpPr>
          <p:spPr>
            <a:xfrm>
              <a:off x="5649377" y="1932425"/>
              <a:ext cx="306716" cy="229742"/>
            </a:xfrm>
            <a:custGeom>
              <a:avLst/>
              <a:gdLst/>
              <a:ahLst/>
              <a:cxnLst/>
              <a:rect l="l" t="t" r="r" b="b"/>
              <a:pathLst>
                <a:path w="306716" h="229742" extrusionOk="0">
                  <a:moveTo>
                    <a:pt x="306716" y="229743"/>
                  </a:moveTo>
                  <a:lnTo>
                    <a:pt x="0" y="52197"/>
                  </a:lnTo>
                  <a:lnTo>
                    <a:pt x="0" y="0"/>
                  </a:lnTo>
                  <a:lnTo>
                    <a:pt x="306716" y="177451"/>
                  </a:lnTo>
                  <a:lnTo>
                    <a:pt x="306716" y="229743"/>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2442;p37"/>
            <p:cNvSpPr/>
            <p:nvPr/>
          </p:nvSpPr>
          <p:spPr>
            <a:xfrm>
              <a:off x="5477912" y="216731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2443;p37"/>
            <p:cNvSpPr/>
            <p:nvPr/>
          </p:nvSpPr>
          <p:spPr>
            <a:xfrm>
              <a:off x="5649377" y="2266467"/>
              <a:ext cx="180399" cy="156591"/>
            </a:xfrm>
            <a:custGeom>
              <a:avLst/>
              <a:gdLst/>
              <a:ahLst/>
              <a:cxnLst/>
              <a:rect l="l" t="t" r="r" b="b"/>
              <a:pathLst>
                <a:path w="180399" h="156591" extrusionOk="0">
                  <a:moveTo>
                    <a:pt x="180399" y="156591"/>
                  </a:moveTo>
                  <a:lnTo>
                    <a:pt x="0" y="52197"/>
                  </a:lnTo>
                  <a:lnTo>
                    <a:pt x="0" y="0"/>
                  </a:lnTo>
                  <a:lnTo>
                    <a:pt x="180399" y="104394"/>
                  </a:lnTo>
                  <a:lnTo>
                    <a:pt x="180399" y="156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2444;p37"/>
            <p:cNvSpPr/>
            <p:nvPr/>
          </p:nvSpPr>
          <p:spPr>
            <a:xfrm>
              <a:off x="5477912" y="2334380"/>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2445;p37"/>
            <p:cNvSpPr/>
            <p:nvPr/>
          </p:nvSpPr>
          <p:spPr>
            <a:xfrm>
              <a:off x="5649377" y="2433536"/>
              <a:ext cx="568380" cy="381000"/>
            </a:xfrm>
            <a:custGeom>
              <a:avLst/>
              <a:gdLst/>
              <a:ahLst/>
              <a:cxnLst/>
              <a:rect l="l" t="t" r="r" b="b"/>
              <a:pathLst>
                <a:path w="568380" h="381000" extrusionOk="0">
                  <a:moveTo>
                    <a:pt x="568380" y="381000"/>
                  </a:moveTo>
                  <a:lnTo>
                    <a:pt x="0" y="52197"/>
                  </a:lnTo>
                  <a:lnTo>
                    <a:pt x="0" y="0"/>
                  </a:lnTo>
                  <a:lnTo>
                    <a:pt x="568380" y="328803"/>
                  </a:lnTo>
                  <a:lnTo>
                    <a:pt x="568380" y="38100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2446;p37"/>
            <p:cNvSpPr/>
            <p:nvPr/>
          </p:nvSpPr>
          <p:spPr>
            <a:xfrm>
              <a:off x="5477912" y="241781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2447;p37"/>
            <p:cNvSpPr/>
            <p:nvPr/>
          </p:nvSpPr>
          <p:spPr>
            <a:xfrm>
              <a:off x="5649377" y="2517070"/>
              <a:ext cx="171369" cy="151352"/>
            </a:xfrm>
            <a:custGeom>
              <a:avLst/>
              <a:gdLst/>
              <a:ahLst/>
              <a:cxnLst/>
              <a:rect l="l" t="t" r="r" b="b"/>
              <a:pathLst>
                <a:path w="171369" h="151352" extrusionOk="0">
                  <a:moveTo>
                    <a:pt x="171370" y="151352"/>
                  </a:moveTo>
                  <a:lnTo>
                    <a:pt x="0" y="52197"/>
                  </a:lnTo>
                  <a:lnTo>
                    <a:pt x="0" y="0"/>
                  </a:lnTo>
                  <a:lnTo>
                    <a:pt x="171370" y="99155"/>
                  </a:lnTo>
                  <a:lnTo>
                    <a:pt x="171370" y="151352"/>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2448;p37"/>
            <p:cNvSpPr/>
            <p:nvPr/>
          </p:nvSpPr>
          <p:spPr>
            <a:xfrm>
              <a:off x="5477912" y="250135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2449;p37"/>
            <p:cNvSpPr/>
            <p:nvPr/>
          </p:nvSpPr>
          <p:spPr>
            <a:xfrm>
              <a:off x="5649377" y="2600604"/>
              <a:ext cx="505174" cy="344424"/>
            </a:xfrm>
            <a:custGeom>
              <a:avLst/>
              <a:gdLst/>
              <a:ahLst/>
              <a:cxnLst/>
              <a:rect l="l" t="t" r="r" b="b"/>
              <a:pathLst>
                <a:path w="505174" h="344424" extrusionOk="0">
                  <a:moveTo>
                    <a:pt x="505174" y="344424"/>
                  </a:moveTo>
                  <a:lnTo>
                    <a:pt x="0" y="52102"/>
                  </a:lnTo>
                  <a:lnTo>
                    <a:pt x="0" y="0"/>
                  </a:lnTo>
                  <a:lnTo>
                    <a:pt x="505174" y="292227"/>
                  </a:lnTo>
                  <a:lnTo>
                    <a:pt x="505174" y="344424"/>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2450;p37"/>
            <p:cNvSpPr/>
            <p:nvPr/>
          </p:nvSpPr>
          <p:spPr>
            <a:xfrm>
              <a:off x="5477912" y="225084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2451;p37"/>
            <p:cNvSpPr/>
            <p:nvPr/>
          </p:nvSpPr>
          <p:spPr>
            <a:xfrm>
              <a:off x="5649377" y="2350001"/>
              <a:ext cx="478085" cy="328898"/>
            </a:xfrm>
            <a:custGeom>
              <a:avLst/>
              <a:gdLst/>
              <a:ahLst/>
              <a:cxnLst/>
              <a:rect l="l" t="t" r="r" b="b"/>
              <a:pathLst>
                <a:path w="478085" h="328898" extrusionOk="0">
                  <a:moveTo>
                    <a:pt x="478086" y="328898"/>
                  </a:moveTo>
                  <a:lnTo>
                    <a:pt x="0" y="52197"/>
                  </a:lnTo>
                  <a:lnTo>
                    <a:pt x="0" y="0"/>
                  </a:lnTo>
                  <a:lnTo>
                    <a:pt x="478086" y="276701"/>
                  </a:lnTo>
                  <a:lnTo>
                    <a:pt x="478086" y="328898"/>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2452;p37"/>
            <p:cNvSpPr/>
            <p:nvPr/>
          </p:nvSpPr>
          <p:spPr>
            <a:xfrm>
              <a:off x="5477912" y="258488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2453;p37"/>
            <p:cNvSpPr/>
            <p:nvPr/>
          </p:nvSpPr>
          <p:spPr>
            <a:xfrm>
              <a:off x="5649377" y="2684043"/>
              <a:ext cx="63110" cy="88773"/>
            </a:xfrm>
            <a:custGeom>
              <a:avLst/>
              <a:gdLst/>
              <a:ahLst/>
              <a:cxnLst/>
              <a:rect l="l" t="t" r="r" b="b"/>
              <a:pathLst>
                <a:path w="63110" h="88773" extrusionOk="0">
                  <a:moveTo>
                    <a:pt x="63111" y="88773"/>
                  </a:moveTo>
                  <a:lnTo>
                    <a:pt x="0" y="52197"/>
                  </a:lnTo>
                  <a:lnTo>
                    <a:pt x="0" y="0"/>
                  </a:lnTo>
                  <a:lnTo>
                    <a:pt x="63111" y="36576"/>
                  </a:lnTo>
                  <a:lnTo>
                    <a:pt x="63111" y="887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2454;p37"/>
            <p:cNvSpPr/>
            <p:nvPr/>
          </p:nvSpPr>
          <p:spPr>
            <a:xfrm>
              <a:off x="5477912" y="2751956"/>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2455;p37"/>
            <p:cNvSpPr/>
            <p:nvPr/>
          </p:nvSpPr>
          <p:spPr>
            <a:xfrm>
              <a:off x="5649377" y="2851112"/>
              <a:ext cx="117287" cy="120014"/>
            </a:xfrm>
            <a:custGeom>
              <a:avLst/>
              <a:gdLst/>
              <a:ahLst/>
              <a:cxnLst/>
              <a:rect l="l" t="t" r="r" b="b"/>
              <a:pathLst>
                <a:path w="117287" h="120014" extrusionOk="0">
                  <a:moveTo>
                    <a:pt x="117288" y="120015"/>
                  </a:moveTo>
                  <a:lnTo>
                    <a:pt x="0" y="52197"/>
                  </a:lnTo>
                  <a:lnTo>
                    <a:pt x="0" y="0"/>
                  </a:lnTo>
                  <a:lnTo>
                    <a:pt x="117288" y="67818"/>
                  </a:lnTo>
                  <a:lnTo>
                    <a:pt x="117288" y="120015"/>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2456;p37"/>
            <p:cNvSpPr/>
            <p:nvPr/>
          </p:nvSpPr>
          <p:spPr>
            <a:xfrm>
              <a:off x="5477912" y="2835395"/>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2457;p37"/>
            <p:cNvSpPr/>
            <p:nvPr/>
          </p:nvSpPr>
          <p:spPr>
            <a:xfrm>
              <a:off x="5649377" y="2934646"/>
              <a:ext cx="306716" cy="229647"/>
            </a:xfrm>
            <a:custGeom>
              <a:avLst/>
              <a:gdLst/>
              <a:ahLst/>
              <a:cxnLst/>
              <a:rect l="l" t="t" r="r" b="b"/>
              <a:pathLst>
                <a:path w="306716" h="229647" extrusionOk="0">
                  <a:moveTo>
                    <a:pt x="306716" y="229648"/>
                  </a:moveTo>
                  <a:lnTo>
                    <a:pt x="0" y="52197"/>
                  </a:lnTo>
                  <a:lnTo>
                    <a:pt x="0" y="0"/>
                  </a:lnTo>
                  <a:lnTo>
                    <a:pt x="306716" y="177451"/>
                  </a:lnTo>
                  <a:lnTo>
                    <a:pt x="306716" y="229648"/>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2458;p37"/>
            <p:cNvSpPr/>
            <p:nvPr/>
          </p:nvSpPr>
          <p:spPr>
            <a:xfrm>
              <a:off x="5477912" y="291892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2459;p37"/>
            <p:cNvSpPr/>
            <p:nvPr/>
          </p:nvSpPr>
          <p:spPr>
            <a:xfrm>
              <a:off x="5649377" y="3018085"/>
              <a:ext cx="487115" cy="334137"/>
            </a:xfrm>
            <a:custGeom>
              <a:avLst/>
              <a:gdLst/>
              <a:ahLst/>
              <a:cxnLst/>
              <a:rect l="l" t="t" r="r" b="b"/>
              <a:pathLst>
                <a:path w="487115" h="334137" extrusionOk="0">
                  <a:moveTo>
                    <a:pt x="487115" y="334137"/>
                  </a:moveTo>
                  <a:lnTo>
                    <a:pt x="0" y="52197"/>
                  </a:lnTo>
                  <a:lnTo>
                    <a:pt x="0" y="0"/>
                  </a:lnTo>
                  <a:lnTo>
                    <a:pt x="487115" y="281940"/>
                  </a:lnTo>
                  <a:lnTo>
                    <a:pt x="487115" y="334137"/>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2460;p37"/>
            <p:cNvSpPr/>
            <p:nvPr/>
          </p:nvSpPr>
          <p:spPr>
            <a:xfrm>
              <a:off x="5477912" y="266842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2461;p37"/>
            <p:cNvSpPr/>
            <p:nvPr/>
          </p:nvSpPr>
          <p:spPr>
            <a:xfrm>
              <a:off x="5649377" y="2767577"/>
              <a:ext cx="613432" cy="407193"/>
            </a:xfrm>
            <a:custGeom>
              <a:avLst/>
              <a:gdLst/>
              <a:ahLst/>
              <a:cxnLst/>
              <a:rect l="l" t="t" r="r" b="b"/>
              <a:pathLst>
                <a:path w="613432" h="407193" extrusionOk="0">
                  <a:moveTo>
                    <a:pt x="613433" y="407194"/>
                  </a:moveTo>
                  <a:lnTo>
                    <a:pt x="0" y="52197"/>
                  </a:lnTo>
                  <a:lnTo>
                    <a:pt x="0" y="0"/>
                  </a:lnTo>
                  <a:lnTo>
                    <a:pt x="613433" y="354902"/>
                  </a:lnTo>
                  <a:lnTo>
                    <a:pt x="613433" y="407194"/>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2462;p37"/>
            <p:cNvSpPr/>
            <p:nvPr/>
          </p:nvSpPr>
          <p:spPr>
            <a:xfrm>
              <a:off x="1926580" y="1674106"/>
              <a:ext cx="1230952" cy="1017480"/>
            </a:xfrm>
            <a:custGeom>
              <a:avLst/>
              <a:gdLst/>
              <a:ahLst/>
              <a:cxnLst/>
              <a:rect l="l" t="t" r="r" b="b"/>
              <a:pathLst>
                <a:path w="1230952" h="1017480" extrusionOk="0">
                  <a:moveTo>
                    <a:pt x="342929" y="947072"/>
                  </a:moveTo>
                  <a:lnTo>
                    <a:pt x="256246" y="902495"/>
                  </a:lnTo>
                  <a:lnTo>
                    <a:pt x="74612" y="1007270"/>
                  </a:lnTo>
                  <a:cubicBezTo>
                    <a:pt x="33457" y="1031082"/>
                    <a:pt x="0" y="1011842"/>
                    <a:pt x="0" y="964122"/>
                  </a:cubicBezTo>
                  <a:lnTo>
                    <a:pt x="0" y="765811"/>
                  </a:lnTo>
                  <a:cubicBezTo>
                    <a:pt x="2848" y="713186"/>
                    <a:pt x="30561" y="665065"/>
                    <a:pt x="74612" y="636271"/>
                  </a:cubicBezTo>
                  <a:lnTo>
                    <a:pt x="1156341" y="10193"/>
                  </a:lnTo>
                  <a:cubicBezTo>
                    <a:pt x="1197496" y="-13620"/>
                    <a:pt x="1230953" y="5716"/>
                    <a:pt x="1230953" y="53341"/>
                  </a:cubicBezTo>
                  <a:lnTo>
                    <a:pt x="1230953" y="252318"/>
                  </a:lnTo>
                  <a:cubicBezTo>
                    <a:pt x="1228101" y="304944"/>
                    <a:pt x="1200395" y="353064"/>
                    <a:pt x="1156341" y="381859"/>
                  </a:cubicBezTo>
                  <a:lnTo>
                    <a:pt x="429042" y="802292"/>
                  </a:lnTo>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2463;p37"/>
            <p:cNvSpPr/>
            <p:nvPr/>
          </p:nvSpPr>
          <p:spPr>
            <a:xfrm>
              <a:off x="3112195" y="1676584"/>
              <a:ext cx="59119" cy="52197"/>
            </a:xfrm>
            <a:custGeom>
              <a:avLst/>
              <a:gdLst/>
              <a:ahLst/>
              <a:cxnLst/>
              <a:rect l="l" t="t" r="r" b="b"/>
              <a:pathLst>
                <a:path w="59119" h="52197" extrusionOk="0">
                  <a:moveTo>
                    <a:pt x="18249" y="0"/>
                  </a:moveTo>
                  <a:lnTo>
                    <a:pt x="59119" y="16574"/>
                  </a:lnTo>
                  <a:lnTo>
                    <a:pt x="24522" y="52197"/>
                  </a:lnTo>
                  <a:lnTo>
                    <a:pt x="0" y="12859"/>
                  </a:lnTo>
                  <a:lnTo>
                    <a:pt x="18249"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2464;p37"/>
            <p:cNvSpPr/>
            <p:nvPr/>
          </p:nvSpPr>
          <p:spPr>
            <a:xfrm>
              <a:off x="2269509" y="2593746"/>
              <a:ext cx="43151" cy="44767"/>
            </a:xfrm>
            <a:custGeom>
              <a:avLst/>
              <a:gdLst/>
              <a:ahLst/>
              <a:cxnLst/>
              <a:rect l="l" t="t" r="r" b="b"/>
              <a:pathLst>
                <a:path w="43151" h="44767" extrusionOk="0">
                  <a:moveTo>
                    <a:pt x="0" y="27432"/>
                  </a:moveTo>
                  <a:lnTo>
                    <a:pt x="43056" y="44767"/>
                  </a:lnTo>
                  <a:lnTo>
                    <a:pt x="43151" y="7620"/>
                  </a:lnTo>
                  <a:lnTo>
                    <a:pt x="5038" y="0"/>
                  </a:lnTo>
                  <a:lnTo>
                    <a:pt x="0" y="2743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2465;p37"/>
            <p:cNvSpPr/>
            <p:nvPr/>
          </p:nvSpPr>
          <p:spPr>
            <a:xfrm>
              <a:off x="1950116" y="2650325"/>
              <a:ext cx="58584" cy="57547"/>
            </a:xfrm>
            <a:custGeom>
              <a:avLst/>
              <a:gdLst/>
              <a:ahLst/>
              <a:cxnLst/>
              <a:rect l="l" t="t" r="r" b="b"/>
              <a:pathLst>
                <a:path w="58584" h="57547" extrusionOk="0">
                  <a:moveTo>
                    <a:pt x="48415" y="57150"/>
                  </a:moveTo>
                  <a:cubicBezTo>
                    <a:pt x="50030" y="60579"/>
                    <a:pt x="1747" y="40767"/>
                    <a:pt x="36" y="38100"/>
                  </a:cubicBezTo>
                  <a:cubicBezTo>
                    <a:pt x="-1675" y="35433"/>
                    <a:pt x="58585" y="0"/>
                    <a:pt x="5858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2466;p37"/>
            <p:cNvSpPr/>
            <p:nvPr/>
          </p:nvSpPr>
          <p:spPr>
            <a:xfrm>
              <a:off x="1969256" y="1691533"/>
              <a:ext cx="1231332" cy="1017436"/>
            </a:xfrm>
            <a:custGeom>
              <a:avLst/>
              <a:gdLst/>
              <a:ahLst/>
              <a:cxnLst/>
              <a:rect l="l" t="t" r="r" b="b"/>
              <a:pathLst>
                <a:path w="1231332" h="1017436" extrusionOk="0">
                  <a:moveTo>
                    <a:pt x="429422" y="802106"/>
                  </a:moveTo>
                  <a:lnTo>
                    <a:pt x="1156721" y="381386"/>
                  </a:lnTo>
                  <a:cubicBezTo>
                    <a:pt x="1200737" y="352554"/>
                    <a:pt x="1228443" y="304462"/>
                    <a:pt x="1231333" y="251846"/>
                  </a:cubicBezTo>
                  <a:lnTo>
                    <a:pt x="1231333" y="53250"/>
                  </a:lnTo>
                  <a:cubicBezTo>
                    <a:pt x="1231333" y="5625"/>
                    <a:pt x="1197876" y="-13425"/>
                    <a:pt x="1156721" y="10007"/>
                  </a:cubicBezTo>
                  <a:lnTo>
                    <a:pt x="74612" y="636085"/>
                  </a:lnTo>
                  <a:cubicBezTo>
                    <a:pt x="30584" y="664898"/>
                    <a:pt x="2878" y="713009"/>
                    <a:pt x="0" y="765625"/>
                  </a:cubicBezTo>
                  <a:lnTo>
                    <a:pt x="0" y="964221"/>
                  </a:lnTo>
                  <a:cubicBezTo>
                    <a:pt x="0" y="1011846"/>
                    <a:pt x="33457" y="1030896"/>
                    <a:pt x="74612" y="1007369"/>
                  </a:cubicBezTo>
                  <a:lnTo>
                    <a:pt x="256246" y="902594"/>
                  </a:lnTo>
                  <a:lnTo>
                    <a:pt x="343309" y="94726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2467;p37"/>
            <p:cNvSpPr/>
            <p:nvPr/>
          </p:nvSpPr>
          <p:spPr>
            <a:xfrm>
              <a:off x="2066299" y="1805171"/>
              <a:ext cx="1037246" cy="669226"/>
            </a:xfrm>
            <a:custGeom>
              <a:avLst/>
              <a:gdLst/>
              <a:ahLst/>
              <a:cxnLst/>
              <a:rect l="l" t="t" r="r" b="b"/>
              <a:pathLst>
                <a:path w="1037246" h="669226" extrusionOk="0">
                  <a:moveTo>
                    <a:pt x="1037247" y="69152"/>
                  </a:moveTo>
                  <a:lnTo>
                    <a:pt x="0" y="669227"/>
                  </a:lnTo>
                  <a:lnTo>
                    <a:pt x="0" y="600170"/>
                  </a:lnTo>
                  <a:lnTo>
                    <a:pt x="1037247" y="0"/>
                  </a:lnTo>
                  <a:lnTo>
                    <a:pt x="1037247" y="691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2468;p37"/>
            <p:cNvSpPr/>
            <p:nvPr/>
          </p:nvSpPr>
          <p:spPr>
            <a:xfrm>
              <a:off x="2066299" y="2133308"/>
              <a:ext cx="679110" cy="462057"/>
            </a:xfrm>
            <a:custGeom>
              <a:avLst/>
              <a:gdLst/>
              <a:ahLst/>
              <a:cxnLst/>
              <a:rect l="l" t="t" r="r" b="b"/>
              <a:pathLst>
                <a:path w="679110" h="462057" extrusionOk="0">
                  <a:moveTo>
                    <a:pt x="679110" y="69151"/>
                  </a:moveTo>
                  <a:lnTo>
                    <a:pt x="0" y="462058"/>
                  </a:lnTo>
                  <a:lnTo>
                    <a:pt x="0" y="392906"/>
                  </a:lnTo>
                  <a:lnTo>
                    <a:pt x="679110" y="0"/>
                  </a:lnTo>
                  <a:lnTo>
                    <a:pt x="679110" y="6915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 name="Google Shape;2469;p37"/>
            <p:cNvGrpSpPr/>
            <p:nvPr/>
          </p:nvGrpSpPr>
          <p:grpSpPr>
            <a:xfrm>
              <a:off x="4146745" y="1006881"/>
              <a:ext cx="330894" cy="250785"/>
              <a:chOff x="6621095" y="1452181"/>
              <a:chExt cx="330894" cy="250785"/>
            </a:xfrm>
          </p:grpSpPr>
          <p:sp>
            <p:nvSpPr>
              <p:cNvPr id="153" name="Google Shape;2470;p3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2471;p3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2472;p3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2473;p3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2474;p3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 name="Google Shape;2475;p37"/>
            <p:cNvSpPr/>
            <p:nvPr/>
          </p:nvSpPr>
          <p:spPr>
            <a:xfrm>
              <a:off x="4444588" y="826743"/>
              <a:ext cx="153590" cy="431871"/>
            </a:xfrm>
            <a:custGeom>
              <a:avLst/>
              <a:gdLst/>
              <a:ahLst/>
              <a:cxnLst/>
              <a:rect l="l" t="t" r="r" b="b"/>
              <a:pathLst>
                <a:path w="153590" h="431871" extrusionOk="0">
                  <a:moveTo>
                    <a:pt x="11570" y="362351"/>
                  </a:moveTo>
                  <a:cubicBezTo>
                    <a:pt x="19754" y="356891"/>
                    <a:pt x="28299" y="351990"/>
                    <a:pt x="37138" y="347682"/>
                  </a:cubicBezTo>
                  <a:cubicBezTo>
                    <a:pt x="45379" y="345048"/>
                    <a:pt x="52878" y="340475"/>
                    <a:pt x="58999" y="334347"/>
                  </a:cubicBezTo>
                  <a:cubicBezTo>
                    <a:pt x="66983" y="326537"/>
                    <a:pt x="80099" y="296819"/>
                    <a:pt x="89509" y="267672"/>
                  </a:cubicBezTo>
                  <a:cubicBezTo>
                    <a:pt x="98871" y="234986"/>
                    <a:pt x="102568" y="200933"/>
                    <a:pt x="100439" y="166993"/>
                  </a:cubicBezTo>
                  <a:cubicBezTo>
                    <a:pt x="96542" y="126321"/>
                    <a:pt x="81905" y="69457"/>
                    <a:pt x="78198" y="46121"/>
                  </a:cubicBezTo>
                  <a:cubicBezTo>
                    <a:pt x="74491" y="22785"/>
                    <a:pt x="82000" y="13355"/>
                    <a:pt x="92930" y="4782"/>
                  </a:cubicBezTo>
                  <a:cubicBezTo>
                    <a:pt x="105667" y="-5314"/>
                    <a:pt x="123250" y="-837"/>
                    <a:pt x="132660" y="31929"/>
                  </a:cubicBezTo>
                  <a:cubicBezTo>
                    <a:pt x="144779" y="77261"/>
                    <a:pt x="151793" y="123811"/>
                    <a:pt x="153570" y="170708"/>
                  </a:cubicBezTo>
                  <a:cubicBezTo>
                    <a:pt x="153960" y="205545"/>
                    <a:pt x="148599" y="240208"/>
                    <a:pt x="137698" y="273292"/>
                  </a:cubicBezTo>
                  <a:cubicBezTo>
                    <a:pt x="128012" y="301634"/>
                    <a:pt x="114924" y="328691"/>
                    <a:pt x="98728" y="353874"/>
                  </a:cubicBezTo>
                  <a:cubicBezTo>
                    <a:pt x="94261" y="361398"/>
                    <a:pt x="92740" y="368161"/>
                    <a:pt x="85897" y="383592"/>
                  </a:cubicBezTo>
                  <a:cubicBezTo>
                    <a:pt x="79329" y="399096"/>
                    <a:pt x="69083" y="412763"/>
                    <a:pt x="56052" y="423406"/>
                  </a:cubicBezTo>
                  <a:cubicBezTo>
                    <a:pt x="44647" y="431598"/>
                    <a:pt x="39229" y="432931"/>
                    <a:pt x="36473" y="431217"/>
                  </a:cubicBezTo>
                  <a:cubicBezTo>
                    <a:pt x="33716" y="429502"/>
                    <a:pt x="33811" y="425597"/>
                    <a:pt x="38659" y="421692"/>
                  </a:cubicBezTo>
                  <a:cubicBezTo>
                    <a:pt x="46747" y="415317"/>
                    <a:pt x="53638" y="407542"/>
                    <a:pt x="58999" y="398736"/>
                  </a:cubicBezTo>
                  <a:cubicBezTo>
                    <a:pt x="58999" y="398736"/>
                    <a:pt x="49019" y="408833"/>
                    <a:pt x="42461" y="414357"/>
                  </a:cubicBezTo>
                  <a:cubicBezTo>
                    <a:pt x="36691" y="419245"/>
                    <a:pt x="30295" y="423344"/>
                    <a:pt x="23451" y="426549"/>
                  </a:cubicBezTo>
                  <a:cubicBezTo>
                    <a:pt x="16798" y="429502"/>
                    <a:pt x="7483" y="423787"/>
                    <a:pt x="12236" y="419310"/>
                  </a:cubicBezTo>
                  <a:cubicBezTo>
                    <a:pt x="16988" y="414834"/>
                    <a:pt x="21740" y="412548"/>
                    <a:pt x="31245" y="404261"/>
                  </a:cubicBezTo>
                  <a:cubicBezTo>
                    <a:pt x="36359" y="399914"/>
                    <a:pt x="40921" y="394956"/>
                    <a:pt x="44837" y="389497"/>
                  </a:cubicBezTo>
                  <a:cubicBezTo>
                    <a:pt x="38146" y="394658"/>
                    <a:pt x="31064" y="399276"/>
                    <a:pt x="23641" y="403308"/>
                  </a:cubicBezTo>
                  <a:cubicBezTo>
                    <a:pt x="17910" y="406783"/>
                    <a:pt x="11333" y="408597"/>
                    <a:pt x="4632" y="408547"/>
                  </a:cubicBezTo>
                  <a:cubicBezTo>
                    <a:pt x="1115" y="408547"/>
                    <a:pt x="-3162" y="403404"/>
                    <a:pt x="3491" y="399022"/>
                  </a:cubicBezTo>
                  <a:cubicBezTo>
                    <a:pt x="12635" y="394058"/>
                    <a:pt x="21161" y="388014"/>
                    <a:pt x="28869" y="381020"/>
                  </a:cubicBezTo>
                  <a:cubicBezTo>
                    <a:pt x="36187" y="373781"/>
                    <a:pt x="40275" y="367590"/>
                    <a:pt x="38374" y="367494"/>
                  </a:cubicBezTo>
                  <a:cubicBezTo>
                    <a:pt x="36473" y="367399"/>
                    <a:pt x="32290" y="371876"/>
                    <a:pt x="23736" y="374638"/>
                  </a:cubicBezTo>
                  <a:cubicBezTo>
                    <a:pt x="15182" y="377400"/>
                    <a:pt x="5963" y="374638"/>
                    <a:pt x="4727" y="370161"/>
                  </a:cubicBezTo>
                  <a:cubicBezTo>
                    <a:pt x="3491" y="365685"/>
                    <a:pt x="3586" y="366256"/>
                    <a:pt x="11570" y="36235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2476;p37"/>
            <p:cNvSpPr/>
            <p:nvPr/>
          </p:nvSpPr>
          <p:spPr>
            <a:xfrm>
              <a:off x="4515562" y="822838"/>
              <a:ext cx="88583" cy="120566"/>
            </a:xfrm>
            <a:custGeom>
              <a:avLst/>
              <a:gdLst/>
              <a:ahLst/>
              <a:cxnLst/>
              <a:rect l="l" t="t" r="r" b="b"/>
              <a:pathLst>
                <a:path w="88583" h="120566" extrusionOk="0">
                  <a:moveTo>
                    <a:pt x="88584" y="96127"/>
                  </a:moveTo>
                  <a:cubicBezTo>
                    <a:pt x="88584" y="96127"/>
                    <a:pt x="56458" y="128131"/>
                    <a:pt x="18534" y="118892"/>
                  </a:cubicBezTo>
                  <a:cubicBezTo>
                    <a:pt x="13117" y="115177"/>
                    <a:pt x="0" y="40406"/>
                    <a:pt x="0" y="40406"/>
                  </a:cubicBezTo>
                  <a:cubicBezTo>
                    <a:pt x="0" y="40406"/>
                    <a:pt x="0" y="-1028"/>
                    <a:pt x="31746" y="20"/>
                  </a:cubicBezTo>
                  <a:cubicBezTo>
                    <a:pt x="63491" y="1067"/>
                    <a:pt x="88584" y="96127"/>
                    <a:pt x="88584" y="961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9" name="Title 158"/>
          <p:cNvSpPr>
            <a:spLocks noGrp="1"/>
          </p:cNvSpPr>
          <p:nvPr>
            <p:ph type="ctrTitle"/>
          </p:nvPr>
        </p:nvSpPr>
        <p:spPr>
          <a:xfrm>
            <a:off x="1085850" y="285751"/>
            <a:ext cx="4676700" cy="838200"/>
          </a:xfrm>
        </p:spPr>
        <p:txBody>
          <a:bodyPr/>
          <a:lstStyle/>
          <a:p>
            <a:r>
              <a:rPr lang="en-IN" dirty="0" smtClean="0"/>
              <a:t/>
            </a:r>
            <a:br>
              <a:rPr lang="en-IN" dirty="0" smtClean="0"/>
            </a:br>
            <a:r>
              <a:rPr lang="en-IN" dirty="0" smtClean="0"/>
              <a:t/>
            </a:r>
            <a:br>
              <a:rPr lang="en-IN" dirty="0" smtClean="0"/>
            </a:br>
            <a:r>
              <a:rPr lang="en-IN" dirty="0" smtClean="0"/>
              <a:t/>
            </a:r>
            <a:br>
              <a:rPr lang="en-IN" dirty="0" smtClean="0"/>
            </a:br>
            <a:r>
              <a:rPr lang="en-IN" dirty="0" smtClean="0"/>
              <a:t/>
            </a:r>
            <a:br>
              <a:rPr lang="en-IN" dirty="0" smtClean="0"/>
            </a:br>
            <a:r>
              <a:rPr lang="en-IN" dirty="0" smtClean="0"/>
              <a:t/>
            </a:r>
            <a:br>
              <a:rPr lang="en-IN" dirty="0" smtClean="0"/>
            </a:br>
            <a:r>
              <a:rPr lang="en-IN" dirty="0" smtClean="0"/>
              <a:t>Output:</a:t>
            </a:r>
            <a:endParaRPr lang="en-US" dirty="0"/>
          </a:p>
        </p:txBody>
      </p:sp>
      <p:pic>
        <p:nvPicPr>
          <p:cNvPr id="162" name="Picture 161" descr="2020-05-26 (2).png"/>
          <p:cNvPicPr>
            <a:picLocks noChangeAspect="1"/>
          </p:cNvPicPr>
          <p:nvPr/>
        </p:nvPicPr>
        <p:blipFill>
          <a:blip r:embed="rId2"/>
          <a:srcRect l="50000" t="48519"/>
          <a:stretch>
            <a:fillRect/>
          </a:stretch>
        </p:blipFill>
        <p:spPr>
          <a:xfrm>
            <a:off x="1066800" y="1504950"/>
            <a:ext cx="4572000" cy="264795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5850" y="133351"/>
            <a:ext cx="6838950" cy="1219200"/>
          </a:xfrm>
        </p:spPr>
        <p:txBody>
          <a:bodyPr/>
          <a:lstStyle/>
          <a:p>
            <a:r>
              <a:rPr lang="en-IN" dirty="0" smtClean="0"/>
              <a:t>Web Page Using Flask In sublime Text:</a:t>
            </a:r>
            <a:endParaRPr lang="en-US" dirty="0"/>
          </a:p>
        </p:txBody>
      </p:sp>
      <p:pic>
        <p:nvPicPr>
          <p:cNvPr id="4" name="Picture 3" descr="2020-05-30 (1).png"/>
          <p:cNvPicPr>
            <a:picLocks noChangeAspect="1"/>
          </p:cNvPicPr>
          <p:nvPr/>
        </p:nvPicPr>
        <p:blipFill>
          <a:blip r:embed="rId2"/>
          <a:srcRect l="10833" t="8519" b="7037"/>
          <a:stretch>
            <a:fillRect/>
          </a:stretch>
        </p:blipFill>
        <p:spPr>
          <a:xfrm>
            <a:off x="533400" y="1352550"/>
            <a:ext cx="8153400" cy="36576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5850" y="133351"/>
            <a:ext cx="5848350" cy="1142999"/>
          </a:xfrm>
        </p:spPr>
        <p:txBody>
          <a:bodyPr/>
          <a:lstStyle/>
          <a:p>
            <a:r>
              <a:rPr lang="en-IN" dirty="0" smtClean="0"/>
              <a:t>Web Page:</a:t>
            </a:r>
            <a:endParaRPr lang="en-US" dirty="0"/>
          </a:p>
        </p:txBody>
      </p:sp>
      <p:pic>
        <p:nvPicPr>
          <p:cNvPr id="4" name="Picture 3" descr="2020-05-27.png"/>
          <p:cNvPicPr>
            <a:picLocks noChangeAspect="1"/>
          </p:cNvPicPr>
          <p:nvPr/>
        </p:nvPicPr>
        <p:blipFill>
          <a:blip r:embed="rId2"/>
          <a:stretch>
            <a:fillRect/>
          </a:stretch>
        </p:blipFill>
        <p:spPr>
          <a:xfrm>
            <a:off x="0" y="1276350"/>
            <a:ext cx="9144000" cy="37338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5600"/>
            <a:ext cx="8305800" cy="4023550"/>
          </a:xfrm>
        </p:spPr>
        <p:txBody>
          <a:bodyPr/>
          <a:lstStyle/>
          <a:p>
            <a:r>
              <a:rPr lang="en-US" dirty="0" smtClean="0"/>
              <a:t>ADVANTAGE</a:t>
            </a:r>
            <a:br>
              <a:rPr lang="en-US" dirty="0" smtClean="0"/>
            </a:br>
            <a:r>
              <a:rPr lang="en-US" sz="3200" dirty="0" smtClean="0"/>
              <a:t/>
            </a:r>
            <a:br>
              <a:rPr lang="en-US" sz="3200" dirty="0" smtClean="0"/>
            </a:br>
            <a:r>
              <a:rPr lang="en-IN" sz="3200" dirty="0" smtClean="0">
                <a:latin typeface="Andalus" pitchFamily="18" charset="-78"/>
                <a:cs typeface="Andalus" pitchFamily="18" charset="-78"/>
              </a:rPr>
              <a:t>By using this we can easily predict the </a:t>
            </a:r>
            <a:br>
              <a:rPr lang="en-IN" sz="3200" dirty="0" smtClean="0">
                <a:latin typeface="Andalus" pitchFamily="18" charset="-78"/>
                <a:cs typeface="Andalus" pitchFamily="18" charset="-78"/>
              </a:rPr>
            </a:br>
            <a:r>
              <a:rPr lang="en-IN" sz="3200" dirty="0" smtClean="0">
                <a:latin typeface="Andalus" pitchFamily="18" charset="-78"/>
                <a:cs typeface="Andalus" pitchFamily="18" charset="-78"/>
              </a:rPr>
              <a:t>future Traffic volume, it may not be </a:t>
            </a:r>
            <a:br>
              <a:rPr lang="en-IN" sz="3200" dirty="0" smtClean="0">
                <a:latin typeface="Andalus" pitchFamily="18" charset="-78"/>
                <a:cs typeface="Andalus" pitchFamily="18" charset="-78"/>
              </a:rPr>
            </a:br>
            <a:r>
              <a:rPr lang="en-IN" sz="3200" dirty="0" smtClean="0">
                <a:latin typeface="Andalus" pitchFamily="18" charset="-78"/>
                <a:cs typeface="Andalus" pitchFamily="18" charset="-78"/>
              </a:rPr>
              <a:t>accurate but it gives the estimation of </a:t>
            </a:r>
            <a:br>
              <a:rPr lang="en-IN" sz="3200" dirty="0" smtClean="0">
                <a:latin typeface="Andalus" pitchFamily="18" charset="-78"/>
                <a:cs typeface="Andalus" pitchFamily="18" charset="-78"/>
              </a:rPr>
            </a:br>
            <a:r>
              <a:rPr lang="en-IN" sz="3200" dirty="0" smtClean="0">
                <a:latin typeface="Andalus" pitchFamily="18" charset="-78"/>
                <a:cs typeface="Andalus" pitchFamily="18" charset="-78"/>
              </a:rPr>
              <a:t>the traffic by giving the inputs based </a:t>
            </a:r>
            <a:br>
              <a:rPr lang="en-IN" sz="3200" dirty="0" smtClean="0">
                <a:latin typeface="Andalus" pitchFamily="18" charset="-78"/>
                <a:cs typeface="Andalus" pitchFamily="18" charset="-78"/>
              </a:rPr>
            </a:br>
            <a:r>
              <a:rPr lang="en-IN" sz="3200" dirty="0" smtClean="0">
                <a:latin typeface="Andalus" pitchFamily="18" charset="-78"/>
                <a:cs typeface="Andalus" pitchFamily="18" charset="-78"/>
              </a:rPr>
              <a:t>on above shown . </a:t>
            </a:r>
            <a:r>
              <a:rPr lang="en-US"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ndalus" pitchFamily="18" charset="-78"/>
                <a:cs typeface="Andalus" pitchFamily="18" charset="-78"/>
              </a:rPr>
              <a:t/>
            </a:r>
            <a:br>
              <a:rPr lang="en-US"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ndalus" pitchFamily="18" charset="-78"/>
                <a:cs typeface="Andalus" pitchFamily="18" charset="-78"/>
              </a:rPr>
            </a:br>
            <a:r>
              <a:rPr lang="en-US" dirty="0" smtClean="0"/>
              <a:t/>
            </a:r>
            <a:br>
              <a:rPr lang="en-US" dirty="0" smtClean="0"/>
            </a:br>
            <a:r>
              <a:rPr lang="en-US" dirty="0" smtClean="0"/>
              <a:t/>
            </a:r>
            <a:br>
              <a:rPr lang="en-US" dirty="0" smtClean="0"/>
            </a:br>
            <a:r>
              <a:rPr lang="en-US" dirty="0" smtClean="0"/>
              <a:t/>
            </a:r>
            <a:br>
              <a:rPr lang="en-US" dirty="0" smtClean="0"/>
            </a:br>
            <a:endParaRPr lang="en-IN" dirty="0"/>
          </a:p>
        </p:txBody>
      </p:sp>
      <p:grpSp>
        <p:nvGrpSpPr>
          <p:cNvPr id="3" name="Google Shape;4048;p38"/>
          <p:cNvGrpSpPr/>
          <p:nvPr/>
        </p:nvGrpSpPr>
        <p:grpSpPr>
          <a:xfrm>
            <a:off x="7086600" y="666750"/>
            <a:ext cx="1905000" cy="3581400"/>
            <a:chOff x="2181300" y="231400"/>
            <a:chExt cx="4262637" cy="4762499"/>
          </a:xfrm>
        </p:grpSpPr>
        <p:sp>
          <p:nvSpPr>
            <p:cNvPr id="4" name="Google Shape;4049;p38"/>
            <p:cNvSpPr/>
            <p:nvPr/>
          </p:nvSpPr>
          <p:spPr>
            <a:xfrm>
              <a:off x="4504120" y="3382365"/>
              <a:ext cx="236644" cy="133254"/>
            </a:xfrm>
            <a:custGeom>
              <a:avLst/>
              <a:gdLst/>
              <a:ahLst/>
              <a:cxnLst/>
              <a:rect l="l" t="t" r="r" b="b"/>
              <a:pathLst>
                <a:path w="236644" h="133254" extrusionOk="0">
                  <a:moveTo>
                    <a:pt x="125355" y="133255"/>
                  </a:moveTo>
                  <a:lnTo>
                    <a:pt x="0" y="64389"/>
                  </a:lnTo>
                  <a:lnTo>
                    <a:pt x="111289" y="0"/>
                  </a:lnTo>
                  <a:lnTo>
                    <a:pt x="236644"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4050;p38"/>
            <p:cNvSpPr/>
            <p:nvPr/>
          </p:nvSpPr>
          <p:spPr>
            <a:xfrm>
              <a:off x="5178128" y="3780033"/>
              <a:ext cx="236549" cy="133254"/>
            </a:xfrm>
            <a:custGeom>
              <a:avLst/>
              <a:gdLst/>
              <a:ahLst/>
              <a:cxnLst/>
              <a:rect l="l" t="t" r="r" b="b"/>
              <a:pathLst>
                <a:path w="236549" h="133254" extrusionOk="0">
                  <a:moveTo>
                    <a:pt x="125355" y="133255"/>
                  </a:moveTo>
                  <a:lnTo>
                    <a:pt x="0" y="64294"/>
                  </a:lnTo>
                  <a:lnTo>
                    <a:pt x="111290" y="0"/>
                  </a:lnTo>
                  <a:lnTo>
                    <a:pt x="236549"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4051;p38"/>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4052;p38"/>
            <p:cNvSpPr/>
            <p:nvPr/>
          </p:nvSpPr>
          <p:spPr>
            <a:xfrm>
              <a:off x="4629475" y="2174500"/>
              <a:ext cx="494671" cy="1273873"/>
            </a:xfrm>
            <a:custGeom>
              <a:avLst/>
              <a:gdLst/>
              <a:ahLst/>
              <a:cxnLst/>
              <a:rect l="l" t="t" r="r" b="b"/>
              <a:pathLst>
                <a:path w="494671" h="1273873" extrusionOk="0">
                  <a:moveTo>
                    <a:pt x="118227" y="1273873"/>
                  </a:moveTo>
                  <a:lnTo>
                    <a:pt x="0" y="1205484"/>
                  </a:lnTo>
                  <a:lnTo>
                    <a:pt x="376540" y="0"/>
                  </a:lnTo>
                  <a:lnTo>
                    <a:pt x="494672" y="68389"/>
                  </a:lnTo>
                  <a:lnTo>
                    <a:pt x="118227" y="127387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4053;p38"/>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4054;p38"/>
            <p:cNvSpPr/>
            <p:nvPr/>
          </p:nvSpPr>
          <p:spPr>
            <a:xfrm>
              <a:off x="5160832" y="2249175"/>
              <a:ext cx="281692" cy="1586388"/>
            </a:xfrm>
            <a:custGeom>
              <a:avLst/>
              <a:gdLst/>
              <a:ahLst/>
              <a:cxnLst/>
              <a:rect l="l" t="t" r="r" b="b"/>
              <a:pathLst>
                <a:path w="281692" h="1586388" extrusionOk="0">
                  <a:moveTo>
                    <a:pt x="281692" y="1586389"/>
                  </a:moveTo>
                  <a:lnTo>
                    <a:pt x="162610" y="1517428"/>
                  </a:lnTo>
                  <a:lnTo>
                    <a:pt x="0" y="0"/>
                  </a:lnTo>
                  <a:lnTo>
                    <a:pt x="118227" y="68485"/>
                  </a:lnTo>
                  <a:lnTo>
                    <a:pt x="281692" y="1586389"/>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4055;p38"/>
            <p:cNvSpPr/>
            <p:nvPr/>
          </p:nvSpPr>
          <p:spPr>
            <a:xfrm>
              <a:off x="5078053" y="2296515"/>
              <a:ext cx="281692" cy="1586388"/>
            </a:xfrm>
            <a:custGeom>
              <a:avLst/>
              <a:gdLst/>
              <a:ahLst/>
              <a:cxnLst/>
              <a:rect l="l" t="t" r="r" b="b"/>
              <a:pathLst>
                <a:path w="281692" h="1586388" extrusionOk="0">
                  <a:moveTo>
                    <a:pt x="281692" y="1586389"/>
                  </a:moveTo>
                  <a:lnTo>
                    <a:pt x="162610" y="1517428"/>
                  </a:lnTo>
                  <a:lnTo>
                    <a:pt x="0" y="0"/>
                  </a:lnTo>
                  <a:lnTo>
                    <a:pt x="118227" y="68390"/>
                  </a:lnTo>
                  <a:lnTo>
                    <a:pt x="281692" y="158638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4056;p38"/>
            <p:cNvSpPr/>
            <p:nvPr/>
          </p:nvSpPr>
          <p:spPr>
            <a:xfrm>
              <a:off x="4075404" y="1596713"/>
              <a:ext cx="2321774" cy="1343501"/>
            </a:xfrm>
            <a:custGeom>
              <a:avLst/>
              <a:gdLst/>
              <a:ahLst/>
              <a:cxnLst/>
              <a:rect l="l" t="t" r="r" b="b"/>
              <a:pathLst>
                <a:path w="2321774" h="1343501" extrusionOk="0">
                  <a:moveTo>
                    <a:pt x="2221415" y="1343501"/>
                  </a:moveTo>
                  <a:lnTo>
                    <a:pt x="0" y="58103"/>
                  </a:lnTo>
                  <a:lnTo>
                    <a:pt x="100360" y="0"/>
                  </a:lnTo>
                  <a:lnTo>
                    <a:pt x="2321775" y="1285399"/>
                  </a:lnTo>
                  <a:lnTo>
                    <a:pt x="2221415" y="1343501"/>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4057;p38"/>
            <p:cNvSpPr/>
            <p:nvPr/>
          </p:nvSpPr>
          <p:spPr>
            <a:xfrm>
              <a:off x="4075404" y="1654530"/>
              <a:ext cx="2221415" cy="1401603"/>
            </a:xfrm>
            <a:custGeom>
              <a:avLst/>
              <a:gdLst/>
              <a:ahLst/>
              <a:cxnLst/>
              <a:rect l="l" t="t" r="r" b="b"/>
              <a:pathLst>
                <a:path w="2221415" h="1401603" extrusionOk="0">
                  <a:moveTo>
                    <a:pt x="2221415" y="1401604"/>
                  </a:moveTo>
                  <a:lnTo>
                    <a:pt x="0" y="116205"/>
                  </a:lnTo>
                  <a:lnTo>
                    <a:pt x="0" y="0"/>
                  </a:lnTo>
                  <a:lnTo>
                    <a:pt x="2221415" y="1285399"/>
                  </a:lnTo>
                  <a:lnTo>
                    <a:pt x="2221415" y="140160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4058;p38"/>
            <p:cNvSpPr/>
            <p:nvPr/>
          </p:nvSpPr>
          <p:spPr>
            <a:xfrm>
              <a:off x="4206176" y="231400"/>
              <a:ext cx="2045689" cy="2621660"/>
            </a:xfrm>
            <a:custGeom>
              <a:avLst/>
              <a:gdLst/>
              <a:ahLst/>
              <a:cxnLst/>
              <a:rect l="l" t="t" r="r" b="b"/>
              <a:pathLst>
                <a:path w="2045689" h="2621660" extrusionOk="0">
                  <a:moveTo>
                    <a:pt x="2045690" y="2621661"/>
                  </a:moveTo>
                  <a:lnTo>
                    <a:pt x="0" y="1437894"/>
                  </a:lnTo>
                  <a:lnTo>
                    <a:pt x="0" y="0"/>
                  </a:lnTo>
                  <a:lnTo>
                    <a:pt x="2045690" y="1183767"/>
                  </a:lnTo>
                  <a:lnTo>
                    <a:pt x="2045690" y="262166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4059;p38"/>
            <p:cNvSpPr/>
            <p:nvPr/>
          </p:nvSpPr>
          <p:spPr>
            <a:xfrm>
              <a:off x="6296819" y="2879159"/>
              <a:ext cx="101975" cy="176974"/>
            </a:xfrm>
            <a:custGeom>
              <a:avLst/>
              <a:gdLst/>
              <a:ahLst/>
              <a:cxnLst/>
              <a:rect l="l" t="t" r="r" b="b"/>
              <a:pathLst>
                <a:path w="101975" h="176974" extrusionOk="0">
                  <a:moveTo>
                    <a:pt x="101975" y="118015"/>
                  </a:moveTo>
                  <a:lnTo>
                    <a:pt x="0" y="176974"/>
                  </a:lnTo>
                  <a:lnTo>
                    <a:pt x="0" y="58960"/>
                  </a:lnTo>
                  <a:lnTo>
                    <a:pt x="101975" y="0"/>
                  </a:lnTo>
                  <a:lnTo>
                    <a:pt x="101975" y="118015"/>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4060;p38"/>
            <p:cNvSpPr/>
            <p:nvPr/>
          </p:nvSpPr>
          <p:spPr>
            <a:xfrm>
              <a:off x="4356811" y="496480"/>
              <a:ext cx="169452" cy="163353"/>
            </a:xfrm>
            <a:custGeom>
              <a:avLst/>
              <a:gdLst/>
              <a:ahLst/>
              <a:cxnLst/>
              <a:rect l="l" t="t" r="r" b="b"/>
              <a:pathLst>
                <a:path w="169452" h="163353" extrusionOk="0">
                  <a:moveTo>
                    <a:pt x="169453" y="163354"/>
                  </a:moveTo>
                  <a:lnTo>
                    <a:pt x="0" y="65341"/>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4061;p38"/>
            <p:cNvSpPr/>
            <p:nvPr/>
          </p:nvSpPr>
          <p:spPr>
            <a:xfrm>
              <a:off x="4598397" y="636212"/>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4062;p38"/>
            <p:cNvSpPr/>
            <p:nvPr/>
          </p:nvSpPr>
          <p:spPr>
            <a:xfrm>
              <a:off x="4356811" y="619924"/>
              <a:ext cx="169452" cy="163353"/>
            </a:xfrm>
            <a:custGeom>
              <a:avLst/>
              <a:gdLst/>
              <a:ahLst/>
              <a:cxnLst/>
              <a:rect l="l" t="t" r="r" b="b"/>
              <a:pathLst>
                <a:path w="169452" h="163353" extrusionOk="0">
                  <a:moveTo>
                    <a:pt x="169453" y="163354"/>
                  </a:moveTo>
                  <a:lnTo>
                    <a:pt x="0" y="65342"/>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4063;p38"/>
            <p:cNvSpPr/>
            <p:nvPr/>
          </p:nvSpPr>
          <p:spPr>
            <a:xfrm>
              <a:off x="4598397" y="759656"/>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4064;p38"/>
            <p:cNvSpPr/>
            <p:nvPr/>
          </p:nvSpPr>
          <p:spPr>
            <a:xfrm>
              <a:off x="4356811" y="761466"/>
              <a:ext cx="169452" cy="163448"/>
            </a:xfrm>
            <a:custGeom>
              <a:avLst/>
              <a:gdLst/>
              <a:ahLst/>
              <a:cxnLst/>
              <a:rect l="l" t="t" r="r" b="b"/>
              <a:pathLst>
                <a:path w="169452" h="163448" extrusionOk="0">
                  <a:moveTo>
                    <a:pt x="169453" y="163449"/>
                  </a:moveTo>
                  <a:lnTo>
                    <a:pt x="0" y="65437"/>
                  </a:lnTo>
                  <a:lnTo>
                    <a:pt x="0" y="0"/>
                  </a:lnTo>
                  <a:lnTo>
                    <a:pt x="169453" y="98107"/>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4065;p38"/>
            <p:cNvSpPr/>
            <p:nvPr/>
          </p:nvSpPr>
          <p:spPr>
            <a:xfrm>
              <a:off x="4598397" y="901293"/>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4066;p38"/>
            <p:cNvSpPr/>
            <p:nvPr/>
          </p:nvSpPr>
          <p:spPr>
            <a:xfrm>
              <a:off x="4356811" y="903102"/>
              <a:ext cx="169452" cy="163449"/>
            </a:xfrm>
            <a:custGeom>
              <a:avLst/>
              <a:gdLst/>
              <a:ahLst/>
              <a:cxnLst/>
              <a:rect l="l" t="t" r="r" b="b"/>
              <a:pathLst>
                <a:path w="169452" h="163449" extrusionOk="0">
                  <a:moveTo>
                    <a:pt x="169453" y="163449"/>
                  </a:moveTo>
                  <a:lnTo>
                    <a:pt x="0" y="65342"/>
                  </a:lnTo>
                  <a:lnTo>
                    <a:pt x="0" y="0"/>
                  </a:lnTo>
                  <a:lnTo>
                    <a:pt x="169453" y="98012"/>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4067;p38"/>
            <p:cNvSpPr/>
            <p:nvPr/>
          </p:nvSpPr>
          <p:spPr>
            <a:xfrm>
              <a:off x="4598397" y="1042929"/>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4068;p38"/>
            <p:cNvSpPr/>
            <p:nvPr/>
          </p:nvSpPr>
          <p:spPr>
            <a:xfrm>
              <a:off x="5115879" y="982814"/>
              <a:ext cx="204046" cy="276142"/>
            </a:xfrm>
            <a:custGeom>
              <a:avLst/>
              <a:gdLst/>
              <a:ahLst/>
              <a:cxnLst/>
              <a:rect l="l" t="t" r="r" b="b"/>
              <a:pathLst>
                <a:path w="204046" h="276142" extrusionOk="0">
                  <a:moveTo>
                    <a:pt x="665" y="41256"/>
                  </a:moveTo>
                  <a:cubicBezTo>
                    <a:pt x="38205" y="-7321"/>
                    <a:pt x="105207" y="-15132"/>
                    <a:pt x="182188" y="29255"/>
                  </a:cubicBezTo>
                  <a:cubicBezTo>
                    <a:pt x="189601" y="33541"/>
                    <a:pt x="196918" y="38208"/>
                    <a:pt x="204046" y="43161"/>
                  </a:cubicBezTo>
                  <a:lnTo>
                    <a:pt x="182663" y="276143"/>
                  </a:lnTo>
                  <a:lnTo>
                    <a:pt x="0" y="42209"/>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4069;p38"/>
            <p:cNvSpPr/>
            <p:nvPr/>
          </p:nvSpPr>
          <p:spPr>
            <a:xfrm>
              <a:off x="5297876" y="1025975"/>
              <a:ext cx="199579" cy="260699"/>
            </a:xfrm>
            <a:custGeom>
              <a:avLst/>
              <a:gdLst/>
              <a:ahLst/>
              <a:cxnLst/>
              <a:rect l="l" t="t" r="r" b="b"/>
              <a:pathLst>
                <a:path w="199579" h="260699" extrusionOk="0">
                  <a:moveTo>
                    <a:pt x="199580" y="260699"/>
                  </a:moveTo>
                  <a:lnTo>
                    <a:pt x="0" y="232981"/>
                  </a:lnTo>
                  <a:lnTo>
                    <a:pt x="21859" y="0"/>
                  </a:lnTo>
                  <a:cubicBezTo>
                    <a:pt x="103591" y="56864"/>
                    <a:pt x="171733" y="158972"/>
                    <a:pt x="199580" y="2606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4070;p38"/>
            <p:cNvSpPr/>
            <p:nvPr/>
          </p:nvSpPr>
          <p:spPr>
            <a:xfrm>
              <a:off x="5298541" y="1258956"/>
              <a:ext cx="212884" cy="276193"/>
            </a:xfrm>
            <a:custGeom>
              <a:avLst/>
              <a:gdLst/>
              <a:ahLst/>
              <a:cxnLst/>
              <a:rect l="l" t="t" r="r" b="b"/>
              <a:pathLst>
                <a:path w="212884" h="276193" extrusionOk="0">
                  <a:moveTo>
                    <a:pt x="212885" y="123444"/>
                  </a:moveTo>
                  <a:cubicBezTo>
                    <a:pt x="212885" y="228219"/>
                    <a:pt x="155862" y="285369"/>
                    <a:pt x="76315" y="274987"/>
                  </a:cubicBezTo>
                  <a:lnTo>
                    <a:pt x="0" y="0"/>
                  </a:lnTo>
                  <a:lnTo>
                    <a:pt x="199580" y="27718"/>
                  </a:lnTo>
                  <a:cubicBezTo>
                    <a:pt x="208332" y="58874"/>
                    <a:pt x="212809" y="91078"/>
                    <a:pt x="212885" y="123444"/>
                  </a:cubicBez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4071;p38"/>
            <p:cNvSpPr/>
            <p:nvPr/>
          </p:nvSpPr>
          <p:spPr>
            <a:xfrm>
              <a:off x="5084706" y="1024070"/>
              <a:ext cx="290055" cy="509778"/>
            </a:xfrm>
            <a:custGeom>
              <a:avLst/>
              <a:gdLst/>
              <a:ahLst/>
              <a:cxnLst/>
              <a:rect l="l" t="t" r="r" b="b"/>
              <a:pathLst>
                <a:path w="290055" h="509778" extrusionOk="0">
                  <a:moveTo>
                    <a:pt x="31172" y="952"/>
                  </a:moveTo>
                  <a:cubicBezTo>
                    <a:pt x="11405" y="26956"/>
                    <a:pt x="0" y="64389"/>
                    <a:pt x="0" y="111442"/>
                  </a:cubicBezTo>
                  <a:cubicBezTo>
                    <a:pt x="0" y="247840"/>
                    <a:pt x="95513" y="413575"/>
                    <a:pt x="213360" y="481775"/>
                  </a:cubicBezTo>
                  <a:cubicBezTo>
                    <a:pt x="236863" y="496024"/>
                    <a:pt x="262913" y="505539"/>
                    <a:pt x="290055" y="509778"/>
                  </a:cubicBezTo>
                  <a:lnTo>
                    <a:pt x="213835" y="234886"/>
                  </a:lnTo>
                  <a:lnTo>
                    <a:pt x="3231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4072;p38"/>
            <p:cNvSpPr/>
            <p:nvPr/>
          </p:nvSpPr>
          <p:spPr>
            <a:xfrm>
              <a:off x="5705494" y="1324174"/>
              <a:ext cx="204331" cy="276159"/>
            </a:xfrm>
            <a:custGeom>
              <a:avLst/>
              <a:gdLst/>
              <a:ahLst/>
              <a:cxnLst/>
              <a:rect l="l" t="t" r="r" b="b"/>
              <a:pathLst>
                <a:path w="204331" h="276159" extrusionOk="0">
                  <a:moveTo>
                    <a:pt x="950" y="41272"/>
                  </a:moveTo>
                  <a:cubicBezTo>
                    <a:pt x="38490" y="-7305"/>
                    <a:pt x="105492" y="-15116"/>
                    <a:pt x="182473" y="29176"/>
                  </a:cubicBezTo>
                  <a:cubicBezTo>
                    <a:pt x="189885" y="33462"/>
                    <a:pt x="197108" y="38129"/>
                    <a:pt x="204331" y="43178"/>
                  </a:cubicBezTo>
                  <a:lnTo>
                    <a:pt x="182283" y="276159"/>
                  </a:lnTo>
                  <a:lnTo>
                    <a:pt x="0" y="42130"/>
                  </a:lnTo>
                  <a:close/>
                </a:path>
              </a:pathLst>
            </a:custGeom>
            <a:solidFill>
              <a:srgbClr val="54352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4073;p38"/>
            <p:cNvSpPr/>
            <p:nvPr/>
          </p:nvSpPr>
          <p:spPr>
            <a:xfrm>
              <a:off x="5887776" y="1367351"/>
              <a:ext cx="199579" cy="260603"/>
            </a:xfrm>
            <a:custGeom>
              <a:avLst/>
              <a:gdLst/>
              <a:ahLst/>
              <a:cxnLst/>
              <a:rect l="l" t="t" r="r" b="b"/>
              <a:pathLst>
                <a:path w="199579" h="260603" extrusionOk="0">
                  <a:moveTo>
                    <a:pt x="199580" y="260604"/>
                  </a:moveTo>
                  <a:lnTo>
                    <a:pt x="0" y="232981"/>
                  </a:lnTo>
                  <a:lnTo>
                    <a:pt x="21859" y="0"/>
                  </a:lnTo>
                  <a:cubicBezTo>
                    <a:pt x="103591" y="56769"/>
                    <a:pt x="171638" y="158877"/>
                    <a:pt x="199580" y="260604"/>
                  </a:cubicBezTo>
                  <a:close/>
                </a:path>
              </a:pathLst>
            </a:custGeom>
            <a:solidFill>
              <a:srgbClr val="1B96E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4074;p38"/>
            <p:cNvSpPr/>
            <p:nvPr/>
          </p:nvSpPr>
          <p:spPr>
            <a:xfrm>
              <a:off x="5887776" y="1600333"/>
              <a:ext cx="213550" cy="276118"/>
            </a:xfrm>
            <a:custGeom>
              <a:avLst/>
              <a:gdLst/>
              <a:ahLst/>
              <a:cxnLst/>
              <a:rect l="l" t="t" r="r" b="b"/>
              <a:pathLst>
                <a:path w="213550" h="276118" extrusionOk="0">
                  <a:moveTo>
                    <a:pt x="213550" y="123444"/>
                  </a:moveTo>
                  <a:cubicBezTo>
                    <a:pt x="213550" y="228219"/>
                    <a:pt x="156527" y="285369"/>
                    <a:pt x="76981" y="274892"/>
                  </a:cubicBezTo>
                  <a:lnTo>
                    <a:pt x="0" y="0"/>
                  </a:lnTo>
                  <a:lnTo>
                    <a:pt x="199580" y="27622"/>
                  </a:lnTo>
                  <a:cubicBezTo>
                    <a:pt x="208504" y="58788"/>
                    <a:pt x="213208" y="91021"/>
                    <a:pt x="213550" y="1234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4075;p38"/>
            <p:cNvSpPr/>
            <p:nvPr/>
          </p:nvSpPr>
          <p:spPr>
            <a:xfrm>
              <a:off x="5674606" y="1365446"/>
              <a:ext cx="290055" cy="509682"/>
            </a:xfrm>
            <a:custGeom>
              <a:avLst/>
              <a:gdLst/>
              <a:ahLst/>
              <a:cxnLst/>
              <a:rect l="l" t="t" r="r" b="b"/>
              <a:pathLst>
                <a:path w="290055" h="509682" extrusionOk="0">
                  <a:moveTo>
                    <a:pt x="31077" y="857"/>
                  </a:moveTo>
                  <a:cubicBezTo>
                    <a:pt x="11404" y="26956"/>
                    <a:pt x="0" y="64294"/>
                    <a:pt x="0" y="111347"/>
                  </a:cubicBezTo>
                  <a:cubicBezTo>
                    <a:pt x="0" y="247745"/>
                    <a:pt x="95513" y="413575"/>
                    <a:pt x="213360" y="481775"/>
                  </a:cubicBezTo>
                  <a:cubicBezTo>
                    <a:pt x="236844" y="496033"/>
                    <a:pt x="262913" y="505520"/>
                    <a:pt x="290055" y="509683"/>
                  </a:cubicBezTo>
                  <a:lnTo>
                    <a:pt x="213170" y="234887"/>
                  </a:lnTo>
                  <a:lnTo>
                    <a:pt x="31647" y="0"/>
                  </a:ln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4076;p38"/>
            <p:cNvSpPr/>
            <p:nvPr/>
          </p:nvSpPr>
          <p:spPr>
            <a:xfrm>
              <a:off x="5115879" y="1943808"/>
              <a:ext cx="971477" cy="359289"/>
            </a:xfrm>
            <a:custGeom>
              <a:avLst/>
              <a:gdLst/>
              <a:ahLst/>
              <a:cxnLst/>
              <a:rect l="l" t="t" r="r" b="b"/>
              <a:pathLst>
                <a:path w="971477" h="359289" extrusionOk="0">
                  <a:moveTo>
                    <a:pt x="0" y="102961"/>
                  </a:moveTo>
                  <a:cubicBezTo>
                    <a:pt x="0" y="102961"/>
                    <a:pt x="144553" y="-173264"/>
                    <a:pt x="511684" y="179161"/>
                  </a:cubicBezTo>
                  <a:cubicBezTo>
                    <a:pt x="878815" y="531586"/>
                    <a:pt x="971477" y="258218"/>
                    <a:pt x="971477" y="258218"/>
                  </a:cubicBezTo>
                </a:path>
              </a:pathLst>
            </a:custGeom>
            <a:noFill/>
            <a:ln w="13475" cap="flat" cmpd="sng">
              <a:solidFill>
                <a:srgbClr val="D6D8E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4077;p38"/>
            <p:cNvSpPr/>
            <p:nvPr/>
          </p:nvSpPr>
          <p:spPr>
            <a:xfrm rot="-1801764">
              <a:off x="5403245" y="1931037"/>
              <a:ext cx="49945" cy="86600"/>
            </a:xfrm>
            <a:custGeom>
              <a:avLst/>
              <a:gdLst/>
              <a:ahLst/>
              <a:cxnLst/>
              <a:rect l="l" t="t" r="r" b="b"/>
              <a:pathLst>
                <a:path w="49989" h="86677" extrusionOk="0">
                  <a:moveTo>
                    <a:pt x="49990" y="43339"/>
                  </a:moveTo>
                  <a:cubicBezTo>
                    <a:pt x="49990" y="67274"/>
                    <a:pt x="38799" y="86677"/>
                    <a:pt x="24995" y="86677"/>
                  </a:cubicBezTo>
                  <a:cubicBezTo>
                    <a:pt x="11191" y="86677"/>
                    <a:pt x="0" y="67274"/>
                    <a:pt x="0" y="43339"/>
                  </a:cubicBezTo>
                  <a:cubicBezTo>
                    <a:pt x="0" y="19403"/>
                    <a:pt x="11191"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4078;p38"/>
            <p:cNvSpPr/>
            <p:nvPr/>
          </p:nvSpPr>
          <p:spPr>
            <a:xfrm rot="-1801764">
              <a:off x="5143652" y="1930529"/>
              <a:ext cx="49945" cy="86600"/>
            </a:xfrm>
            <a:custGeom>
              <a:avLst/>
              <a:gdLst/>
              <a:ahLst/>
              <a:cxnLst/>
              <a:rect l="l" t="t" r="r" b="b"/>
              <a:pathLst>
                <a:path w="49989" h="86677" extrusionOk="0">
                  <a:moveTo>
                    <a:pt x="49990" y="43339"/>
                  </a:moveTo>
                  <a:cubicBezTo>
                    <a:pt x="49990" y="67274"/>
                    <a:pt x="38799" y="86677"/>
                    <a:pt x="24995" y="86677"/>
                  </a:cubicBezTo>
                  <a:cubicBezTo>
                    <a:pt x="11190" y="86677"/>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4079;p38"/>
            <p:cNvSpPr/>
            <p:nvPr/>
          </p:nvSpPr>
          <p:spPr>
            <a:xfrm rot="-1790023">
              <a:off x="5694653" y="2149239"/>
              <a:ext cx="50164" cy="86979"/>
            </a:xfrm>
            <a:custGeom>
              <a:avLst/>
              <a:gdLst/>
              <a:ahLst/>
              <a:cxnLst/>
              <a:rect l="l" t="t" r="r" b="b"/>
              <a:pathLst>
                <a:path w="50162" h="86976" extrusionOk="0">
                  <a:moveTo>
                    <a:pt x="50164" y="43489"/>
                  </a:moveTo>
                  <a:cubicBezTo>
                    <a:pt x="50164" y="67507"/>
                    <a:pt x="38934" y="86977"/>
                    <a:pt x="25082" y="86977"/>
                  </a:cubicBezTo>
                  <a:cubicBezTo>
                    <a:pt x="11231" y="86977"/>
                    <a:pt x="1" y="67507"/>
                    <a:pt x="1" y="43489"/>
                  </a:cubicBezTo>
                  <a:cubicBezTo>
                    <a:pt x="1" y="19471"/>
                    <a:pt x="11231" y="1"/>
                    <a:pt x="25082" y="1"/>
                  </a:cubicBezTo>
                  <a:cubicBezTo>
                    <a:pt x="38934" y="1"/>
                    <a:pt x="50164" y="19471"/>
                    <a:pt x="50164" y="4348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4080;p38"/>
            <p:cNvSpPr/>
            <p:nvPr/>
          </p:nvSpPr>
          <p:spPr>
            <a:xfrm rot="-1801764">
              <a:off x="5993267" y="2236949"/>
              <a:ext cx="49945" cy="86600"/>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4081;p38"/>
            <p:cNvSpPr/>
            <p:nvPr/>
          </p:nvSpPr>
          <p:spPr>
            <a:xfrm>
              <a:off x="4356811" y="1418691"/>
              <a:ext cx="57973" cy="235172"/>
            </a:xfrm>
            <a:custGeom>
              <a:avLst/>
              <a:gdLst/>
              <a:ahLst/>
              <a:cxnLst/>
              <a:rect l="l" t="t" r="r" b="b"/>
              <a:pathLst>
                <a:path w="57973" h="235172" extrusionOk="0">
                  <a:moveTo>
                    <a:pt x="57973" y="235172"/>
                  </a:moveTo>
                  <a:lnTo>
                    <a:pt x="0" y="201549"/>
                  </a:lnTo>
                  <a:lnTo>
                    <a:pt x="0" y="0"/>
                  </a:lnTo>
                  <a:lnTo>
                    <a:pt x="57973" y="33623"/>
                  </a:lnTo>
                  <a:lnTo>
                    <a:pt x="57973" y="23517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4082;p38"/>
            <p:cNvSpPr/>
            <p:nvPr/>
          </p:nvSpPr>
          <p:spPr>
            <a:xfrm>
              <a:off x="4517330" y="1440789"/>
              <a:ext cx="58068" cy="305942"/>
            </a:xfrm>
            <a:custGeom>
              <a:avLst/>
              <a:gdLst/>
              <a:ahLst/>
              <a:cxnLst/>
              <a:rect l="l" t="t" r="r" b="b"/>
              <a:pathLst>
                <a:path w="58068" h="305942" extrusionOk="0">
                  <a:moveTo>
                    <a:pt x="58068" y="305943"/>
                  </a:moveTo>
                  <a:lnTo>
                    <a:pt x="0" y="272320"/>
                  </a:lnTo>
                  <a:lnTo>
                    <a:pt x="0" y="0"/>
                  </a:lnTo>
                  <a:lnTo>
                    <a:pt x="58068" y="33623"/>
                  </a:lnTo>
                  <a:lnTo>
                    <a:pt x="58068" y="30594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4083;p38"/>
            <p:cNvSpPr/>
            <p:nvPr/>
          </p:nvSpPr>
          <p:spPr>
            <a:xfrm>
              <a:off x="4677849" y="1415738"/>
              <a:ext cx="58067" cy="423862"/>
            </a:xfrm>
            <a:custGeom>
              <a:avLst/>
              <a:gdLst/>
              <a:ahLst/>
              <a:cxnLst/>
              <a:rect l="l" t="t" r="r" b="b"/>
              <a:pathLst>
                <a:path w="58067" h="423862" extrusionOk="0">
                  <a:moveTo>
                    <a:pt x="58068" y="423863"/>
                  </a:moveTo>
                  <a:lnTo>
                    <a:pt x="0" y="390335"/>
                  </a:lnTo>
                  <a:lnTo>
                    <a:pt x="0" y="0"/>
                  </a:lnTo>
                  <a:lnTo>
                    <a:pt x="58068" y="33528"/>
                  </a:lnTo>
                  <a:lnTo>
                    <a:pt x="58068" y="423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4084;p38"/>
            <p:cNvSpPr/>
            <p:nvPr/>
          </p:nvSpPr>
          <p:spPr>
            <a:xfrm>
              <a:off x="4838368" y="1414214"/>
              <a:ext cx="58068" cy="518255"/>
            </a:xfrm>
            <a:custGeom>
              <a:avLst/>
              <a:gdLst/>
              <a:ahLst/>
              <a:cxnLst/>
              <a:rect l="l" t="t" r="r" b="b"/>
              <a:pathLst>
                <a:path w="58068" h="518255" extrusionOk="0">
                  <a:moveTo>
                    <a:pt x="58068" y="518255"/>
                  </a:moveTo>
                  <a:lnTo>
                    <a:pt x="0" y="484727"/>
                  </a:lnTo>
                  <a:lnTo>
                    <a:pt x="0" y="0"/>
                  </a:lnTo>
                  <a:lnTo>
                    <a:pt x="58068" y="33528"/>
                  </a:lnTo>
                  <a:lnTo>
                    <a:pt x="58068" y="518255"/>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85;p38"/>
            <p:cNvSpPr/>
            <p:nvPr/>
          </p:nvSpPr>
          <p:spPr>
            <a:xfrm>
              <a:off x="5343399" y="3731361"/>
              <a:ext cx="99124" cy="151542"/>
            </a:xfrm>
            <a:custGeom>
              <a:avLst/>
              <a:gdLst/>
              <a:ahLst/>
              <a:cxnLst/>
              <a:rect l="l" t="t" r="r" b="b"/>
              <a:pathLst>
                <a:path w="99124" h="151542" extrusionOk="0">
                  <a:moveTo>
                    <a:pt x="16347" y="151543"/>
                  </a:moveTo>
                  <a:lnTo>
                    <a:pt x="99124" y="104204"/>
                  </a:lnTo>
                  <a:lnTo>
                    <a:pt x="0" y="0"/>
                  </a:lnTo>
                  <a:lnTo>
                    <a:pt x="16347" y="15154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086;p38"/>
            <p:cNvSpPr/>
            <p:nvPr/>
          </p:nvSpPr>
          <p:spPr>
            <a:xfrm>
              <a:off x="4678419" y="3350075"/>
              <a:ext cx="69282" cy="136588"/>
            </a:xfrm>
            <a:custGeom>
              <a:avLst/>
              <a:gdLst/>
              <a:ahLst/>
              <a:cxnLst/>
              <a:rect l="l" t="t" r="r" b="b"/>
              <a:pathLst>
                <a:path w="69282" h="136588" extrusionOk="0">
                  <a:moveTo>
                    <a:pt x="0" y="136588"/>
                  </a:moveTo>
                  <a:lnTo>
                    <a:pt x="69283" y="98298"/>
                  </a:lnTo>
                  <a:lnTo>
                    <a:pt x="42672" y="0"/>
                  </a:lnTo>
                  <a:lnTo>
                    <a:pt x="0" y="136588"/>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 name="Google Shape;4087;p38"/>
            <p:cNvGrpSpPr/>
            <p:nvPr/>
          </p:nvGrpSpPr>
          <p:grpSpPr>
            <a:xfrm>
              <a:off x="3103642" y="4105408"/>
              <a:ext cx="746807" cy="516445"/>
              <a:chOff x="4884742" y="4921758"/>
              <a:chExt cx="746807" cy="516445"/>
            </a:xfrm>
          </p:grpSpPr>
          <p:sp>
            <p:nvSpPr>
              <p:cNvPr id="194" name="Google Shape;4088;p38"/>
              <p:cNvSpPr/>
              <p:nvPr/>
            </p:nvSpPr>
            <p:spPr>
              <a:xfrm>
                <a:off x="4884742" y="505358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4089;p38"/>
              <p:cNvSpPr/>
              <p:nvPr/>
            </p:nvSpPr>
            <p:spPr>
              <a:xfrm>
                <a:off x="4966950" y="5004149"/>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4090;p38"/>
              <p:cNvSpPr/>
              <p:nvPr/>
            </p:nvSpPr>
            <p:spPr>
              <a:xfrm>
                <a:off x="4967045" y="5111781"/>
                <a:ext cx="65671" cy="87534"/>
              </a:xfrm>
              <a:custGeom>
                <a:avLst/>
                <a:gdLst/>
                <a:ahLst/>
                <a:cxnLst/>
                <a:rect l="l" t="t" r="r" b="b"/>
                <a:pathLst>
                  <a:path w="65671" h="87534" extrusionOk="0">
                    <a:moveTo>
                      <a:pt x="0" y="87534"/>
                    </a:moveTo>
                    <a:lnTo>
                      <a:pt x="0" y="0"/>
                    </a:lnTo>
                    <a:lnTo>
                      <a:pt x="65671" y="58579"/>
                    </a:lnTo>
                    <a:lnTo>
                      <a:pt x="0" y="87534"/>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4091;p38"/>
              <p:cNvSpPr/>
              <p:nvPr/>
            </p:nvSpPr>
            <p:spPr>
              <a:xfrm>
                <a:off x="5581465" y="5114067"/>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4092;p38"/>
              <p:cNvSpPr/>
              <p:nvPr/>
            </p:nvSpPr>
            <p:spPr>
              <a:xfrm>
                <a:off x="4966950" y="4921758"/>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4093;p38"/>
              <p:cNvSpPr/>
              <p:nvPr/>
            </p:nvSpPr>
            <p:spPr>
              <a:xfrm>
                <a:off x="5061432" y="4974074"/>
                <a:ext cx="475691" cy="275248"/>
              </a:xfrm>
              <a:custGeom>
                <a:avLst/>
                <a:gdLst/>
                <a:ahLst/>
                <a:cxnLst/>
                <a:rect l="l" t="t" r="r" b="b"/>
                <a:pathLst>
                  <a:path w="475691" h="275248" extrusionOk="0">
                    <a:moveTo>
                      <a:pt x="475270" y="145899"/>
                    </a:moveTo>
                    <a:cubicBezTo>
                      <a:pt x="471849" y="178284"/>
                      <a:pt x="448849" y="210193"/>
                      <a:pt x="405987" y="234958"/>
                    </a:cubicBezTo>
                    <a:cubicBezTo>
                      <a:pt x="313135" y="288679"/>
                      <a:pt x="162500" y="288679"/>
                      <a:pt x="69553" y="234958"/>
                    </a:cubicBezTo>
                    <a:cubicBezTo>
                      <a:pt x="26786" y="210193"/>
                      <a:pt x="3692" y="178284"/>
                      <a:pt x="461" y="145899"/>
                    </a:cubicBezTo>
                    <a:cubicBezTo>
                      <a:pt x="-3626" y="107799"/>
                      <a:pt x="19468" y="69699"/>
                      <a:pt x="69553" y="40362"/>
                    </a:cubicBezTo>
                    <a:cubicBezTo>
                      <a:pt x="162500" y="-13454"/>
                      <a:pt x="313135" y="-13454"/>
                      <a:pt x="405987" y="40362"/>
                    </a:cubicBezTo>
                    <a:cubicBezTo>
                      <a:pt x="456072" y="69318"/>
                      <a:pt x="479167" y="107990"/>
                      <a:pt x="475270"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4094;p38"/>
              <p:cNvSpPr/>
              <p:nvPr/>
            </p:nvSpPr>
            <p:spPr>
              <a:xfrm>
                <a:off x="5061893" y="4990552"/>
                <a:ext cx="474809" cy="258770"/>
              </a:xfrm>
              <a:custGeom>
                <a:avLst/>
                <a:gdLst/>
                <a:ahLst/>
                <a:cxnLst/>
                <a:rect l="l" t="t" r="r" b="b"/>
                <a:pathLst>
                  <a:path w="474809" h="258770" extrusionOk="0">
                    <a:moveTo>
                      <a:pt x="474809" y="129421"/>
                    </a:moveTo>
                    <a:cubicBezTo>
                      <a:pt x="471388" y="161806"/>
                      <a:pt x="448389" y="193715"/>
                      <a:pt x="405527" y="218480"/>
                    </a:cubicBezTo>
                    <a:cubicBezTo>
                      <a:pt x="312675" y="272201"/>
                      <a:pt x="162040" y="272201"/>
                      <a:pt x="69092" y="218480"/>
                    </a:cubicBezTo>
                    <a:cubicBezTo>
                      <a:pt x="26325" y="193715"/>
                      <a:pt x="3231" y="161806"/>
                      <a:pt x="0" y="129421"/>
                    </a:cubicBezTo>
                    <a:cubicBezTo>
                      <a:pt x="3231" y="97036"/>
                      <a:pt x="26325" y="65127"/>
                      <a:pt x="69092" y="40362"/>
                    </a:cubicBezTo>
                    <a:cubicBezTo>
                      <a:pt x="162040" y="-13454"/>
                      <a:pt x="312675" y="-13454"/>
                      <a:pt x="405527" y="40362"/>
                    </a:cubicBezTo>
                    <a:cubicBezTo>
                      <a:pt x="448389" y="65127"/>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4095;p38"/>
              <p:cNvSpPr/>
              <p:nvPr/>
            </p:nvSpPr>
            <p:spPr>
              <a:xfrm>
                <a:off x="5183826" y="5052822"/>
                <a:ext cx="221040" cy="139064"/>
              </a:xfrm>
              <a:custGeom>
                <a:avLst/>
                <a:gdLst/>
                <a:ahLst/>
                <a:cxnLst/>
                <a:rect l="l" t="t" r="r" b="b"/>
                <a:pathLst>
                  <a:path w="221040" h="139064" extrusionOk="0">
                    <a:moveTo>
                      <a:pt x="111955" y="22098"/>
                    </a:moveTo>
                    <a:cubicBezTo>
                      <a:pt x="109027" y="22098"/>
                      <a:pt x="106100" y="22355"/>
                      <a:pt x="103211" y="22860"/>
                    </a:cubicBezTo>
                    <a:cubicBezTo>
                      <a:pt x="99315" y="23336"/>
                      <a:pt x="94943" y="24193"/>
                      <a:pt x="90096" y="25146"/>
                    </a:cubicBezTo>
                    <a:cubicBezTo>
                      <a:pt x="85249" y="26098"/>
                      <a:pt x="80117" y="27527"/>
                      <a:pt x="74890" y="29051"/>
                    </a:cubicBezTo>
                    <a:cubicBezTo>
                      <a:pt x="69796" y="30623"/>
                      <a:pt x="64816" y="32537"/>
                      <a:pt x="59969" y="34766"/>
                    </a:cubicBezTo>
                    <a:lnTo>
                      <a:pt x="97984" y="56864"/>
                    </a:lnTo>
                    <a:lnTo>
                      <a:pt x="104922" y="54483"/>
                    </a:lnTo>
                    <a:cubicBezTo>
                      <a:pt x="114426" y="51244"/>
                      <a:pt x="123929" y="48482"/>
                      <a:pt x="132388" y="46196"/>
                    </a:cubicBezTo>
                    <a:cubicBezTo>
                      <a:pt x="140466" y="44005"/>
                      <a:pt x="148744" y="42634"/>
                      <a:pt x="157098" y="42100"/>
                    </a:cubicBezTo>
                    <a:cubicBezTo>
                      <a:pt x="164739" y="41643"/>
                      <a:pt x="172399" y="42148"/>
                      <a:pt x="179907" y="43624"/>
                    </a:cubicBezTo>
                    <a:cubicBezTo>
                      <a:pt x="187548" y="45291"/>
                      <a:pt x="194856" y="48187"/>
                      <a:pt x="201575" y="52197"/>
                    </a:cubicBezTo>
                    <a:cubicBezTo>
                      <a:pt x="208237" y="55512"/>
                      <a:pt x="213940" y="60503"/>
                      <a:pt x="218112" y="66675"/>
                    </a:cubicBezTo>
                    <a:cubicBezTo>
                      <a:pt x="220868" y="71142"/>
                      <a:pt x="221723" y="76524"/>
                      <a:pt x="220488" y="81629"/>
                    </a:cubicBezTo>
                    <a:cubicBezTo>
                      <a:pt x="218872" y="87258"/>
                      <a:pt x="215793" y="92354"/>
                      <a:pt x="211554" y="96393"/>
                    </a:cubicBezTo>
                    <a:cubicBezTo>
                      <a:pt x="206280" y="101660"/>
                      <a:pt x="200416" y="106299"/>
                      <a:pt x="194067" y="110204"/>
                    </a:cubicBezTo>
                    <a:lnTo>
                      <a:pt x="218397" y="124206"/>
                    </a:lnTo>
                    <a:lnTo>
                      <a:pt x="205187" y="131921"/>
                    </a:lnTo>
                    <a:lnTo>
                      <a:pt x="180667" y="117729"/>
                    </a:lnTo>
                    <a:cubicBezTo>
                      <a:pt x="168968" y="123472"/>
                      <a:pt x="156746" y="128101"/>
                      <a:pt x="144172" y="131540"/>
                    </a:cubicBezTo>
                    <a:cubicBezTo>
                      <a:pt x="131010" y="135179"/>
                      <a:pt x="117562" y="137703"/>
                      <a:pt x="103971" y="139065"/>
                    </a:cubicBezTo>
                    <a:lnTo>
                      <a:pt x="91141" y="116014"/>
                    </a:lnTo>
                    <a:cubicBezTo>
                      <a:pt x="93517" y="116014"/>
                      <a:pt x="97129" y="116014"/>
                      <a:pt x="101881" y="115252"/>
                    </a:cubicBezTo>
                    <a:cubicBezTo>
                      <a:pt x="106632" y="114490"/>
                      <a:pt x="112050" y="113729"/>
                      <a:pt x="117942" y="112490"/>
                    </a:cubicBezTo>
                    <a:cubicBezTo>
                      <a:pt x="123834" y="111252"/>
                      <a:pt x="130012" y="109633"/>
                      <a:pt x="136949" y="107728"/>
                    </a:cubicBezTo>
                    <a:cubicBezTo>
                      <a:pt x="143450" y="105842"/>
                      <a:pt x="149799" y="103489"/>
                      <a:pt x="155957" y="100679"/>
                    </a:cubicBezTo>
                    <a:lnTo>
                      <a:pt x="117942" y="78772"/>
                    </a:lnTo>
                    <a:lnTo>
                      <a:pt x="112905" y="80486"/>
                    </a:lnTo>
                    <a:lnTo>
                      <a:pt x="107773" y="82010"/>
                    </a:lnTo>
                    <a:cubicBezTo>
                      <a:pt x="99143" y="84982"/>
                      <a:pt x="90352" y="87458"/>
                      <a:pt x="81447" y="89440"/>
                    </a:cubicBezTo>
                    <a:cubicBezTo>
                      <a:pt x="74091" y="91192"/>
                      <a:pt x="66574" y="92212"/>
                      <a:pt x="59018" y="92488"/>
                    </a:cubicBezTo>
                    <a:cubicBezTo>
                      <a:pt x="52375" y="92745"/>
                      <a:pt x="45723" y="92097"/>
                      <a:pt x="39251" y="90583"/>
                    </a:cubicBezTo>
                    <a:cubicBezTo>
                      <a:pt x="32845" y="89049"/>
                      <a:pt x="26696" y="86573"/>
                      <a:pt x="21003" y="83248"/>
                    </a:cubicBezTo>
                    <a:cubicBezTo>
                      <a:pt x="14712" y="79953"/>
                      <a:pt x="9257" y="75257"/>
                      <a:pt x="5037" y="69532"/>
                    </a:cubicBezTo>
                    <a:cubicBezTo>
                      <a:pt x="1977" y="65246"/>
                      <a:pt x="466" y="60036"/>
                      <a:pt x="760" y="54769"/>
                    </a:cubicBezTo>
                    <a:cubicBezTo>
                      <a:pt x="1350" y="49311"/>
                      <a:pt x="3535" y="44139"/>
                      <a:pt x="7033" y="39910"/>
                    </a:cubicBezTo>
                    <a:cubicBezTo>
                      <a:pt x="11443" y="34442"/>
                      <a:pt x="16670" y="29689"/>
                      <a:pt x="22524" y="25813"/>
                    </a:cubicBezTo>
                    <a:lnTo>
                      <a:pt x="0" y="12763"/>
                    </a:lnTo>
                    <a:lnTo>
                      <a:pt x="13210" y="5143"/>
                    </a:lnTo>
                    <a:lnTo>
                      <a:pt x="35544" y="18002"/>
                    </a:lnTo>
                    <a:cubicBezTo>
                      <a:pt x="45998" y="12811"/>
                      <a:pt x="56994" y="8782"/>
                      <a:pt x="68332" y="6001"/>
                    </a:cubicBezTo>
                    <a:cubicBezTo>
                      <a:pt x="79109" y="3257"/>
                      <a:pt x="90067" y="1248"/>
                      <a:pt x="101120" y="0"/>
                    </a:cubicBezTo>
                    <a:close/>
                    <a:moveTo>
                      <a:pt x="46949" y="62103"/>
                    </a:moveTo>
                    <a:cubicBezTo>
                      <a:pt x="52005" y="64941"/>
                      <a:pt x="57811" y="66170"/>
                      <a:pt x="63580" y="65627"/>
                    </a:cubicBezTo>
                    <a:cubicBezTo>
                      <a:pt x="71316" y="64770"/>
                      <a:pt x="78938" y="63036"/>
                      <a:pt x="86294" y="60484"/>
                    </a:cubicBezTo>
                    <a:lnTo>
                      <a:pt x="50560" y="39814"/>
                    </a:lnTo>
                    <a:cubicBezTo>
                      <a:pt x="37445" y="48320"/>
                      <a:pt x="36238" y="55750"/>
                      <a:pt x="46949" y="62103"/>
                    </a:cubicBezTo>
                    <a:close/>
                    <a:moveTo>
                      <a:pt x="172399" y="72580"/>
                    </a:moveTo>
                    <a:cubicBezTo>
                      <a:pt x="166953" y="69580"/>
                      <a:pt x="160680" y="68437"/>
                      <a:pt x="154532" y="69342"/>
                    </a:cubicBezTo>
                    <a:cubicBezTo>
                      <a:pt x="146083" y="70418"/>
                      <a:pt x="137748" y="72266"/>
                      <a:pt x="129632" y="74866"/>
                    </a:cubicBezTo>
                    <a:lnTo>
                      <a:pt x="165176" y="95440"/>
                    </a:lnTo>
                    <a:cubicBezTo>
                      <a:pt x="180287" y="86296"/>
                      <a:pt x="182758" y="78676"/>
                      <a:pt x="17239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4096;p38"/>
              <p:cNvSpPr/>
              <p:nvPr/>
            </p:nvSpPr>
            <p:spPr>
              <a:xfrm>
                <a:off x="5275158" y="5155977"/>
                <a:ext cx="14635" cy="19050"/>
              </a:xfrm>
              <a:custGeom>
                <a:avLst/>
                <a:gdLst/>
                <a:ahLst/>
                <a:cxnLst/>
                <a:rect l="l" t="t" r="r" b="b"/>
                <a:pathLst>
                  <a:path w="14635" h="19050" extrusionOk="0">
                    <a:moveTo>
                      <a:pt x="0" y="12859"/>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4097;p38"/>
              <p:cNvSpPr/>
              <p:nvPr/>
            </p:nvSpPr>
            <p:spPr>
              <a:xfrm>
                <a:off x="5370766" y="5164169"/>
                <a:ext cx="31647" cy="14763"/>
              </a:xfrm>
              <a:custGeom>
                <a:avLst/>
                <a:gdLst/>
                <a:ahLst/>
                <a:cxnLst/>
                <a:rect l="l" t="t" r="r" b="b"/>
                <a:pathLst>
                  <a:path w="31647" h="14763" extrusionOk="0">
                    <a:moveTo>
                      <a:pt x="31648" y="12859"/>
                    </a:moveTo>
                    <a:lnTo>
                      <a:pt x="31648" y="0"/>
                    </a:lnTo>
                    <a:lnTo>
                      <a:pt x="0" y="2381"/>
                    </a:lnTo>
                    <a:lnTo>
                      <a:pt x="18152" y="14764"/>
                    </a:lnTo>
                    <a:lnTo>
                      <a:pt x="31648"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4098;p38"/>
              <p:cNvSpPr/>
              <p:nvPr/>
            </p:nvSpPr>
            <p:spPr>
              <a:xfrm>
                <a:off x="5381410" y="5116639"/>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4099;p38"/>
              <p:cNvSpPr/>
              <p:nvPr/>
            </p:nvSpPr>
            <p:spPr>
              <a:xfrm>
                <a:off x="5307090" y="5121401"/>
                <a:ext cx="35639" cy="24669"/>
              </a:xfrm>
              <a:custGeom>
                <a:avLst/>
                <a:gdLst/>
                <a:ahLst/>
                <a:cxnLst/>
                <a:rect l="l" t="t" r="r" b="b"/>
                <a:pathLst>
                  <a:path w="35639" h="24669" extrusionOk="0">
                    <a:moveTo>
                      <a:pt x="0" y="7525"/>
                    </a:moveTo>
                    <a:lnTo>
                      <a:pt x="7888" y="0"/>
                    </a:lnTo>
                    <a:lnTo>
                      <a:pt x="35639" y="19050"/>
                    </a:lnTo>
                    <a:lnTo>
                      <a:pt x="33928" y="24670"/>
                    </a:lnTo>
                    <a:cubicBezTo>
                      <a:pt x="33928" y="24670"/>
                      <a:pt x="13210" y="15907"/>
                      <a:pt x="12545" y="15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4100;p38"/>
              <p:cNvSpPr/>
              <p:nvPr/>
            </p:nvSpPr>
            <p:spPr>
              <a:xfrm>
                <a:off x="5234481" y="5079968"/>
                <a:ext cx="44382" cy="29241"/>
              </a:xfrm>
              <a:custGeom>
                <a:avLst/>
                <a:gdLst/>
                <a:ahLst/>
                <a:cxnLst/>
                <a:rect l="l" t="t" r="r" b="b"/>
                <a:pathLst>
                  <a:path w="44382" h="29241" extrusionOk="0">
                    <a:moveTo>
                      <a:pt x="0" y="8287"/>
                    </a:moveTo>
                    <a:lnTo>
                      <a:pt x="36780" y="29242"/>
                    </a:lnTo>
                    <a:lnTo>
                      <a:pt x="44383" y="23717"/>
                    </a:lnTo>
                    <a:cubicBezTo>
                      <a:pt x="44383" y="23717"/>
                      <a:pt x="39726" y="18479"/>
                      <a:pt x="39346" y="17907"/>
                    </a:cubicBezTo>
                    <a:cubicBezTo>
                      <a:pt x="36029" y="14192"/>
                      <a:pt x="32189" y="10982"/>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4101;p38"/>
              <p:cNvSpPr/>
              <p:nvPr/>
            </p:nvSpPr>
            <p:spPr>
              <a:xfrm>
                <a:off x="5275158" y="5056536"/>
                <a:ext cx="20623" cy="18383"/>
              </a:xfrm>
              <a:custGeom>
                <a:avLst/>
                <a:gdLst/>
                <a:ahLst/>
                <a:cxnLst/>
                <a:rect l="l" t="t" r="r" b="b"/>
                <a:pathLst>
                  <a:path w="20623" h="18383" extrusionOk="0">
                    <a:moveTo>
                      <a:pt x="20623" y="18383"/>
                    </a:moveTo>
                    <a:lnTo>
                      <a:pt x="20623" y="5525"/>
                    </a:lnTo>
                    <a:lnTo>
                      <a:pt x="3706" y="0"/>
                    </a:lnTo>
                    <a:lnTo>
                      <a:pt x="0" y="10096"/>
                    </a:lnTo>
                    <a:lnTo>
                      <a:pt x="950" y="14764"/>
                    </a:lnTo>
                    <a:lnTo>
                      <a:pt x="20623"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4102;p38"/>
              <p:cNvSpPr/>
              <p:nvPr/>
            </p:nvSpPr>
            <p:spPr>
              <a:xfrm>
                <a:off x="5183351" y="5052726"/>
                <a:ext cx="19577" cy="14573"/>
              </a:xfrm>
              <a:custGeom>
                <a:avLst/>
                <a:gdLst/>
                <a:ahLst/>
                <a:cxnLst/>
                <a:rect l="l" t="t" r="r" b="b"/>
                <a:pathLst>
                  <a:path w="19577" h="14573" extrusionOk="0">
                    <a:moveTo>
                      <a:pt x="0" y="12859"/>
                    </a:moveTo>
                    <a:lnTo>
                      <a:pt x="0" y="0"/>
                    </a:lnTo>
                    <a:lnTo>
                      <a:pt x="19578" y="2096"/>
                    </a:lnTo>
                    <a:lnTo>
                      <a:pt x="13305" y="14573"/>
                    </a:lnTo>
                    <a:lnTo>
                      <a:pt x="0"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4103;p38"/>
              <p:cNvSpPr/>
              <p:nvPr/>
            </p:nvSpPr>
            <p:spPr>
              <a:xfrm>
                <a:off x="5184016" y="5095875"/>
                <a:ext cx="22524" cy="22764"/>
              </a:xfrm>
              <a:custGeom>
                <a:avLst/>
                <a:gdLst/>
                <a:ahLst/>
                <a:cxnLst/>
                <a:rect l="l" t="t" r="r" b="b"/>
                <a:pathLst>
                  <a:path w="22524" h="22764" extrusionOk="0">
                    <a:moveTo>
                      <a:pt x="0" y="13526"/>
                    </a:moveTo>
                    <a:lnTo>
                      <a:pt x="0" y="0"/>
                    </a:lnTo>
                    <a:lnTo>
                      <a:pt x="22524" y="0"/>
                    </a:lnTo>
                    <a:lnTo>
                      <a:pt x="17012" y="12097"/>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4104;p38"/>
              <p:cNvSpPr/>
              <p:nvPr/>
            </p:nvSpPr>
            <p:spPr>
              <a:xfrm>
                <a:off x="5183826" y="5039963"/>
                <a:ext cx="221034" cy="138969"/>
              </a:xfrm>
              <a:custGeom>
                <a:avLst/>
                <a:gdLst/>
                <a:ahLst/>
                <a:cxnLst/>
                <a:rect l="l" t="t" r="r" b="b"/>
                <a:pathLst>
                  <a:path w="221034" h="138969" extrusionOk="0">
                    <a:moveTo>
                      <a:pt x="111955" y="22098"/>
                    </a:moveTo>
                    <a:cubicBezTo>
                      <a:pt x="109027" y="22050"/>
                      <a:pt x="106100" y="22279"/>
                      <a:pt x="103211" y="22765"/>
                    </a:cubicBezTo>
                    <a:cubicBezTo>
                      <a:pt x="99315" y="23336"/>
                      <a:pt x="94943" y="24098"/>
                      <a:pt x="90096" y="25146"/>
                    </a:cubicBezTo>
                    <a:cubicBezTo>
                      <a:pt x="85249" y="26194"/>
                      <a:pt x="80117" y="27432"/>
                      <a:pt x="74890" y="29051"/>
                    </a:cubicBezTo>
                    <a:cubicBezTo>
                      <a:pt x="69786" y="30547"/>
                      <a:pt x="64797" y="32433"/>
                      <a:pt x="59969" y="34671"/>
                    </a:cubicBezTo>
                    <a:lnTo>
                      <a:pt x="97984" y="56864"/>
                    </a:lnTo>
                    <a:lnTo>
                      <a:pt x="104922" y="54388"/>
                    </a:lnTo>
                    <a:cubicBezTo>
                      <a:pt x="114426" y="51149"/>
                      <a:pt x="123929" y="48387"/>
                      <a:pt x="132388" y="46196"/>
                    </a:cubicBezTo>
                    <a:cubicBezTo>
                      <a:pt x="140466" y="44005"/>
                      <a:pt x="148744" y="42634"/>
                      <a:pt x="157098" y="42100"/>
                    </a:cubicBezTo>
                    <a:cubicBezTo>
                      <a:pt x="164739" y="41596"/>
                      <a:pt x="172408" y="42100"/>
                      <a:pt x="179907" y="43624"/>
                    </a:cubicBezTo>
                    <a:cubicBezTo>
                      <a:pt x="187548" y="45215"/>
                      <a:pt x="194875" y="48082"/>
                      <a:pt x="201575" y="52102"/>
                    </a:cubicBezTo>
                    <a:cubicBezTo>
                      <a:pt x="208218" y="55454"/>
                      <a:pt x="213911" y="60427"/>
                      <a:pt x="218112" y="66580"/>
                    </a:cubicBezTo>
                    <a:cubicBezTo>
                      <a:pt x="220858" y="71047"/>
                      <a:pt x="221714" y="76428"/>
                      <a:pt x="220488" y="81534"/>
                    </a:cubicBezTo>
                    <a:cubicBezTo>
                      <a:pt x="218901" y="87173"/>
                      <a:pt x="215812" y="92278"/>
                      <a:pt x="211554" y="96298"/>
                    </a:cubicBezTo>
                    <a:cubicBezTo>
                      <a:pt x="206280" y="101565"/>
                      <a:pt x="200416" y="106204"/>
                      <a:pt x="194067" y="110109"/>
                    </a:cubicBezTo>
                    <a:lnTo>
                      <a:pt x="218397" y="124206"/>
                    </a:lnTo>
                    <a:lnTo>
                      <a:pt x="205187" y="131826"/>
                    </a:lnTo>
                    <a:lnTo>
                      <a:pt x="180667" y="117634"/>
                    </a:lnTo>
                    <a:cubicBezTo>
                      <a:pt x="168977" y="123425"/>
                      <a:pt x="156755" y="128045"/>
                      <a:pt x="144172" y="131445"/>
                    </a:cubicBezTo>
                    <a:cubicBezTo>
                      <a:pt x="131019" y="135131"/>
                      <a:pt x="117562" y="137655"/>
                      <a:pt x="103971" y="138970"/>
                    </a:cubicBezTo>
                    <a:lnTo>
                      <a:pt x="91141" y="116014"/>
                    </a:lnTo>
                    <a:cubicBezTo>
                      <a:pt x="94734" y="115929"/>
                      <a:pt x="98317" y="115633"/>
                      <a:pt x="101881" y="115157"/>
                    </a:cubicBezTo>
                    <a:cubicBezTo>
                      <a:pt x="107279" y="114519"/>
                      <a:pt x="112639" y="113595"/>
                      <a:pt x="117942" y="112395"/>
                    </a:cubicBezTo>
                    <a:cubicBezTo>
                      <a:pt x="123834" y="111157"/>
                      <a:pt x="130012" y="109538"/>
                      <a:pt x="136949" y="107632"/>
                    </a:cubicBezTo>
                    <a:cubicBezTo>
                      <a:pt x="143441" y="105775"/>
                      <a:pt x="149799" y="103451"/>
                      <a:pt x="155957" y="100679"/>
                    </a:cubicBezTo>
                    <a:lnTo>
                      <a:pt x="117942" y="78677"/>
                    </a:lnTo>
                    <a:lnTo>
                      <a:pt x="112905" y="80391"/>
                    </a:lnTo>
                    <a:lnTo>
                      <a:pt x="107773" y="82010"/>
                    </a:lnTo>
                    <a:cubicBezTo>
                      <a:pt x="98269" y="85154"/>
                      <a:pt x="89431" y="87630"/>
                      <a:pt x="81447" y="89440"/>
                    </a:cubicBezTo>
                    <a:cubicBezTo>
                      <a:pt x="74082" y="91164"/>
                      <a:pt x="66574" y="92154"/>
                      <a:pt x="59018" y="92392"/>
                    </a:cubicBezTo>
                    <a:cubicBezTo>
                      <a:pt x="52375" y="92631"/>
                      <a:pt x="45732" y="92021"/>
                      <a:pt x="39251" y="90583"/>
                    </a:cubicBezTo>
                    <a:cubicBezTo>
                      <a:pt x="32826" y="89049"/>
                      <a:pt x="26668" y="86544"/>
                      <a:pt x="21003" y="83153"/>
                    </a:cubicBezTo>
                    <a:cubicBezTo>
                      <a:pt x="14712" y="79848"/>
                      <a:pt x="9257" y="75162"/>
                      <a:pt x="5037" y="69437"/>
                    </a:cubicBezTo>
                    <a:cubicBezTo>
                      <a:pt x="1958" y="65151"/>
                      <a:pt x="447" y="59941"/>
                      <a:pt x="760" y="54673"/>
                    </a:cubicBezTo>
                    <a:cubicBezTo>
                      <a:pt x="1350" y="49216"/>
                      <a:pt x="3535" y="44044"/>
                      <a:pt x="7033" y="39814"/>
                    </a:cubicBezTo>
                    <a:cubicBezTo>
                      <a:pt x="11424" y="34357"/>
                      <a:pt x="16651" y="29623"/>
                      <a:pt x="22524" y="25813"/>
                    </a:cubicBezTo>
                    <a:lnTo>
                      <a:pt x="0" y="12763"/>
                    </a:lnTo>
                    <a:lnTo>
                      <a:pt x="13210" y="5048"/>
                    </a:lnTo>
                    <a:lnTo>
                      <a:pt x="35544" y="18002"/>
                    </a:lnTo>
                    <a:cubicBezTo>
                      <a:pt x="45998" y="12782"/>
                      <a:pt x="56994" y="8725"/>
                      <a:pt x="68332" y="5905"/>
                    </a:cubicBezTo>
                    <a:cubicBezTo>
                      <a:pt x="79100" y="3143"/>
                      <a:pt x="90067" y="1171"/>
                      <a:pt x="101120" y="0"/>
                    </a:cubicBezTo>
                    <a:close/>
                    <a:moveTo>
                      <a:pt x="46949" y="62198"/>
                    </a:moveTo>
                    <a:cubicBezTo>
                      <a:pt x="51995" y="65075"/>
                      <a:pt x="57802" y="66332"/>
                      <a:pt x="63580" y="65818"/>
                    </a:cubicBezTo>
                    <a:cubicBezTo>
                      <a:pt x="71307" y="64865"/>
                      <a:pt x="78910" y="63141"/>
                      <a:pt x="86294" y="60674"/>
                    </a:cubicBezTo>
                    <a:lnTo>
                      <a:pt x="50560" y="39910"/>
                    </a:lnTo>
                    <a:cubicBezTo>
                      <a:pt x="37445" y="48606"/>
                      <a:pt x="36238" y="56036"/>
                      <a:pt x="46949" y="62198"/>
                    </a:cubicBezTo>
                    <a:close/>
                    <a:moveTo>
                      <a:pt x="172399" y="72676"/>
                    </a:moveTo>
                    <a:cubicBezTo>
                      <a:pt x="166953" y="69675"/>
                      <a:pt x="160680" y="68532"/>
                      <a:pt x="154532" y="69437"/>
                    </a:cubicBezTo>
                    <a:cubicBezTo>
                      <a:pt x="146092" y="70561"/>
                      <a:pt x="137757" y="72409"/>
                      <a:pt x="129632" y="74962"/>
                    </a:cubicBezTo>
                    <a:lnTo>
                      <a:pt x="165176" y="95536"/>
                    </a:lnTo>
                    <a:cubicBezTo>
                      <a:pt x="180287" y="86296"/>
                      <a:pt x="182758" y="78677"/>
                      <a:pt x="172399"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105;p38"/>
            <p:cNvGrpSpPr/>
            <p:nvPr/>
          </p:nvGrpSpPr>
          <p:grpSpPr>
            <a:xfrm>
              <a:off x="3213031" y="4002823"/>
              <a:ext cx="664504" cy="467011"/>
              <a:chOff x="4994131" y="4819173"/>
              <a:chExt cx="664504" cy="467011"/>
            </a:xfrm>
          </p:grpSpPr>
          <p:sp>
            <p:nvSpPr>
              <p:cNvPr id="178" name="Google Shape;4106;p38"/>
              <p:cNvSpPr/>
              <p:nvPr/>
            </p:nvSpPr>
            <p:spPr>
              <a:xfrm>
                <a:off x="4994131" y="4901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4107;p38"/>
              <p:cNvSpPr/>
              <p:nvPr/>
            </p:nvSpPr>
            <p:spPr>
              <a:xfrm>
                <a:off x="4994226" y="5009197"/>
                <a:ext cx="65576" cy="87630"/>
              </a:xfrm>
              <a:custGeom>
                <a:avLst/>
                <a:gdLst/>
                <a:ahLst/>
                <a:cxnLst/>
                <a:rect l="l" t="t" r="r" b="b"/>
                <a:pathLst>
                  <a:path w="65576" h="87630" extrusionOk="0">
                    <a:moveTo>
                      <a:pt x="0" y="87630"/>
                    </a:moveTo>
                    <a:lnTo>
                      <a:pt x="0" y="0"/>
                    </a:lnTo>
                    <a:lnTo>
                      <a:pt x="65576"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4108;p38"/>
              <p:cNvSpPr/>
              <p:nvPr/>
            </p:nvSpPr>
            <p:spPr>
              <a:xfrm>
                <a:off x="5608645" y="5011483"/>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4109;p38"/>
              <p:cNvSpPr/>
              <p:nvPr/>
            </p:nvSpPr>
            <p:spPr>
              <a:xfrm>
                <a:off x="4994131" y="4819173"/>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4110;p38"/>
              <p:cNvSpPr/>
              <p:nvPr/>
            </p:nvSpPr>
            <p:spPr>
              <a:xfrm>
                <a:off x="5088612" y="4871585"/>
                <a:ext cx="475616" cy="275248"/>
              </a:xfrm>
              <a:custGeom>
                <a:avLst/>
                <a:gdLst/>
                <a:ahLst/>
                <a:cxnLst/>
                <a:rect l="l" t="t" r="r" b="b"/>
                <a:pathLst>
                  <a:path w="475616" h="275248" extrusionOk="0">
                    <a:moveTo>
                      <a:pt x="475175" y="145899"/>
                    </a:moveTo>
                    <a:cubicBezTo>
                      <a:pt x="471849" y="178284"/>
                      <a:pt x="448849" y="210193"/>
                      <a:pt x="405987" y="234958"/>
                    </a:cubicBezTo>
                    <a:cubicBezTo>
                      <a:pt x="313040" y="288679"/>
                      <a:pt x="162500" y="288679"/>
                      <a:pt x="69553" y="234958"/>
                    </a:cubicBezTo>
                    <a:cubicBezTo>
                      <a:pt x="26691" y="210193"/>
                      <a:pt x="3692" y="178284"/>
                      <a:pt x="461" y="145899"/>
                    </a:cubicBezTo>
                    <a:cubicBezTo>
                      <a:pt x="-3626" y="107799"/>
                      <a:pt x="19468" y="69699"/>
                      <a:pt x="69553" y="40362"/>
                    </a:cubicBezTo>
                    <a:cubicBezTo>
                      <a:pt x="162500" y="-13454"/>
                      <a:pt x="313040" y="-13454"/>
                      <a:pt x="405987" y="40362"/>
                    </a:cubicBezTo>
                    <a:cubicBezTo>
                      <a:pt x="456072" y="69223"/>
                      <a:pt x="479167" y="107990"/>
                      <a:pt x="475175"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4111;p38"/>
              <p:cNvSpPr/>
              <p:nvPr/>
            </p:nvSpPr>
            <p:spPr>
              <a:xfrm>
                <a:off x="5089073" y="4888063"/>
                <a:ext cx="474714" cy="258770"/>
              </a:xfrm>
              <a:custGeom>
                <a:avLst/>
                <a:gdLst/>
                <a:ahLst/>
                <a:cxnLst/>
                <a:rect l="l" t="t" r="r" b="b"/>
                <a:pathLst>
                  <a:path w="474714" h="258770" extrusionOk="0">
                    <a:moveTo>
                      <a:pt x="474714" y="129421"/>
                    </a:moveTo>
                    <a:cubicBezTo>
                      <a:pt x="471388" y="161806"/>
                      <a:pt x="448389" y="193715"/>
                      <a:pt x="405527" y="218480"/>
                    </a:cubicBezTo>
                    <a:cubicBezTo>
                      <a:pt x="312580" y="272201"/>
                      <a:pt x="162040" y="272201"/>
                      <a:pt x="69092" y="218480"/>
                    </a:cubicBezTo>
                    <a:cubicBezTo>
                      <a:pt x="26230" y="193715"/>
                      <a:pt x="3231" y="161806"/>
                      <a:pt x="0" y="129421"/>
                    </a:cubicBezTo>
                    <a:cubicBezTo>
                      <a:pt x="3231" y="97036"/>
                      <a:pt x="26230" y="65127"/>
                      <a:pt x="69092" y="40362"/>
                    </a:cubicBezTo>
                    <a:cubicBezTo>
                      <a:pt x="162040" y="-13454"/>
                      <a:pt x="312580" y="-13454"/>
                      <a:pt x="405527" y="40362"/>
                    </a:cubicBezTo>
                    <a:cubicBezTo>
                      <a:pt x="448389" y="64937"/>
                      <a:pt x="471388" y="97036"/>
                      <a:pt x="474714"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4112;p38"/>
              <p:cNvSpPr/>
              <p:nvPr/>
            </p:nvSpPr>
            <p:spPr>
              <a:xfrm>
                <a:off x="5211197" y="4950333"/>
                <a:ext cx="220817" cy="138588"/>
              </a:xfrm>
              <a:custGeom>
                <a:avLst/>
                <a:gdLst/>
                <a:ahLst/>
                <a:cxnLst/>
                <a:rect l="l" t="t" r="r" b="b"/>
                <a:pathLst>
                  <a:path w="220817" h="138588" extrusionOk="0">
                    <a:moveTo>
                      <a:pt x="111669" y="21717"/>
                    </a:moveTo>
                    <a:cubicBezTo>
                      <a:pt x="108742" y="21679"/>
                      <a:pt x="105815" y="21898"/>
                      <a:pt x="102926" y="22384"/>
                    </a:cubicBezTo>
                    <a:cubicBezTo>
                      <a:pt x="99030" y="22955"/>
                      <a:pt x="94658" y="23717"/>
                      <a:pt x="89811" y="24765"/>
                    </a:cubicBezTo>
                    <a:cubicBezTo>
                      <a:pt x="84964" y="25813"/>
                      <a:pt x="80307" y="27051"/>
                      <a:pt x="74700" y="28670"/>
                    </a:cubicBezTo>
                    <a:cubicBezTo>
                      <a:pt x="69596" y="30204"/>
                      <a:pt x="64607" y="32109"/>
                      <a:pt x="59779" y="34385"/>
                    </a:cubicBezTo>
                    <a:lnTo>
                      <a:pt x="97794" y="56483"/>
                    </a:lnTo>
                    <a:lnTo>
                      <a:pt x="104637" y="54007"/>
                    </a:lnTo>
                    <a:cubicBezTo>
                      <a:pt x="114141" y="50768"/>
                      <a:pt x="123644" y="48006"/>
                      <a:pt x="132198" y="45815"/>
                    </a:cubicBezTo>
                    <a:cubicBezTo>
                      <a:pt x="140276" y="43624"/>
                      <a:pt x="148554" y="42253"/>
                      <a:pt x="156908" y="41720"/>
                    </a:cubicBezTo>
                    <a:cubicBezTo>
                      <a:pt x="164511" y="41215"/>
                      <a:pt x="172152" y="41720"/>
                      <a:pt x="179622" y="43244"/>
                    </a:cubicBezTo>
                    <a:cubicBezTo>
                      <a:pt x="187282" y="44872"/>
                      <a:pt x="194638" y="47739"/>
                      <a:pt x="201385" y="51721"/>
                    </a:cubicBezTo>
                    <a:cubicBezTo>
                      <a:pt x="208009" y="55064"/>
                      <a:pt x="213664" y="60045"/>
                      <a:pt x="217827" y="66199"/>
                    </a:cubicBezTo>
                    <a:cubicBezTo>
                      <a:pt x="220602" y="70656"/>
                      <a:pt x="221495" y="76038"/>
                      <a:pt x="220298" y="81153"/>
                    </a:cubicBezTo>
                    <a:cubicBezTo>
                      <a:pt x="218673" y="86773"/>
                      <a:pt x="215584" y="91869"/>
                      <a:pt x="211364" y="95917"/>
                    </a:cubicBezTo>
                    <a:cubicBezTo>
                      <a:pt x="206118" y="101213"/>
                      <a:pt x="200245" y="105851"/>
                      <a:pt x="193877" y="109728"/>
                    </a:cubicBezTo>
                    <a:lnTo>
                      <a:pt x="218207" y="123825"/>
                    </a:lnTo>
                    <a:lnTo>
                      <a:pt x="204902" y="131445"/>
                    </a:lnTo>
                    <a:lnTo>
                      <a:pt x="180382" y="117253"/>
                    </a:lnTo>
                    <a:cubicBezTo>
                      <a:pt x="168730" y="123044"/>
                      <a:pt x="156537" y="127663"/>
                      <a:pt x="143982" y="131064"/>
                    </a:cubicBezTo>
                    <a:cubicBezTo>
                      <a:pt x="130829" y="134731"/>
                      <a:pt x="117372" y="137255"/>
                      <a:pt x="103781" y="138589"/>
                    </a:cubicBezTo>
                    <a:lnTo>
                      <a:pt x="91236" y="116014"/>
                    </a:lnTo>
                    <a:cubicBezTo>
                      <a:pt x="94829" y="115919"/>
                      <a:pt x="98412" y="115633"/>
                      <a:pt x="101976" y="115157"/>
                    </a:cubicBezTo>
                    <a:cubicBezTo>
                      <a:pt x="107345" y="114510"/>
                      <a:pt x="112667" y="113586"/>
                      <a:pt x="117942" y="112395"/>
                    </a:cubicBezTo>
                    <a:cubicBezTo>
                      <a:pt x="123834" y="111157"/>
                      <a:pt x="130107" y="109538"/>
                      <a:pt x="136950" y="107632"/>
                    </a:cubicBezTo>
                    <a:cubicBezTo>
                      <a:pt x="143460" y="105823"/>
                      <a:pt x="149818" y="103499"/>
                      <a:pt x="155957" y="100679"/>
                    </a:cubicBezTo>
                    <a:lnTo>
                      <a:pt x="117942" y="78677"/>
                    </a:lnTo>
                    <a:lnTo>
                      <a:pt x="113000" y="80391"/>
                    </a:lnTo>
                    <a:lnTo>
                      <a:pt x="107773" y="82010"/>
                    </a:lnTo>
                    <a:cubicBezTo>
                      <a:pt x="98269" y="85182"/>
                      <a:pt x="89526" y="87659"/>
                      <a:pt x="81543" y="89440"/>
                    </a:cubicBezTo>
                    <a:cubicBezTo>
                      <a:pt x="74177" y="91154"/>
                      <a:pt x="66669" y="92145"/>
                      <a:pt x="59114" y="92393"/>
                    </a:cubicBezTo>
                    <a:cubicBezTo>
                      <a:pt x="52471" y="92678"/>
                      <a:pt x="45827" y="92069"/>
                      <a:pt x="39346" y="90583"/>
                    </a:cubicBezTo>
                    <a:cubicBezTo>
                      <a:pt x="32893" y="89040"/>
                      <a:pt x="26715" y="86535"/>
                      <a:pt x="21003" y="83153"/>
                    </a:cubicBezTo>
                    <a:cubicBezTo>
                      <a:pt x="14769" y="79848"/>
                      <a:pt x="9352" y="75200"/>
                      <a:pt x="5132" y="69532"/>
                    </a:cubicBezTo>
                    <a:cubicBezTo>
                      <a:pt x="2072" y="65246"/>
                      <a:pt x="561" y="60036"/>
                      <a:pt x="855" y="54769"/>
                    </a:cubicBezTo>
                    <a:cubicBezTo>
                      <a:pt x="1378" y="49263"/>
                      <a:pt x="3573" y="44044"/>
                      <a:pt x="7128" y="39814"/>
                    </a:cubicBezTo>
                    <a:cubicBezTo>
                      <a:pt x="11481" y="34357"/>
                      <a:pt x="16679" y="29623"/>
                      <a:pt x="22524" y="25813"/>
                    </a:cubicBezTo>
                    <a:lnTo>
                      <a:pt x="0" y="12763"/>
                    </a:lnTo>
                    <a:lnTo>
                      <a:pt x="13305" y="5048"/>
                    </a:lnTo>
                    <a:lnTo>
                      <a:pt x="35639" y="18002"/>
                    </a:lnTo>
                    <a:cubicBezTo>
                      <a:pt x="46093" y="12783"/>
                      <a:pt x="57089" y="8725"/>
                      <a:pt x="68427" y="5905"/>
                    </a:cubicBezTo>
                    <a:cubicBezTo>
                      <a:pt x="79195" y="3143"/>
                      <a:pt x="90162" y="1171"/>
                      <a:pt x="101215" y="0"/>
                    </a:cubicBezTo>
                    <a:close/>
                    <a:moveTo>
                      <a:pt x="46759" y="61817"/>
                    </a:moveTo>
                    <a:cubicBezTo>
                      <a:pt x="51758" y="64732"/>
                      <a:pt x="57546" y="65999"/>
                      <a:pt x="63295" y="65437"/>
                    </a:cubicBezTo>
                    <a:cubicBezTo>
                      <a:pt x="71050" y="64494"/>
                      <a:pt x="78691" y="62770"/>
                      <a:pt x="86104" y="60293"/>
                    </a:cubicBezTo>
                    <a:lnTo>
                      <a:pt x="50275" y="39624"/>
                    </a:lnTo>
                    <a:cubicBezTo>
                      <a:pt x="37160" y="48454"/>
                      <a:pt x="35991" y="55978"/>
                      <a:pt x="46759" y="62198"/>
                    </a:cubicBezTo>
                    <a:close/>
                    <a:moveTo>
                      <a:pt x="172209" y="72295"/>
                    </a:moveTo>
                    <a:cubicBezTo>
                      <a:pt x="166753" y="69323"/>
                      <a:pt x="160481" y="68218"/>
                      <a:pt x="154342" y="69152"/>
                    </a:cubicBezTo>
                    <a:cubicBezTo>
                      <a:pt x="145874" y="70237"/>
                      <a:pt x="137510" y="72057"/>
                      <a:pt x="129347" y="74581"/>
                    </a:cubicBezTo>
                    <a:lnTo>
                      <a:pt x="164891" y="95155"/>
                    </a:lnTo>
                    <a:cubicBezTo>
                      <a:pt x="180097" y="86296"/>
                      <a:pt x="182473" y="78867"/>
                      <a:pt x="17220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4113;p38"/>
              <p:cNvSpPr/>
              <p:nvPr/>
            </p:nvSpPr>
            <p:spPr>
              <a:xfrm>
                <a:off x="5302433" y="5053393"/>
                <a:ext cx="14635" cy="19050"/>
              </a:xfrm>
              <a:custGeom>
                <a:avLst/>
                <a:gdLst/>
                <a:ahLst/>
                <a:cxnLst/>
                <a:rect l="l" t="t" r="r" b="b"/>
                <a:pathLst>
                  <a:path w="14635" h="19050" extrusionOk="0">
                    <a:moveTo>
                      <a:pt x="0" y="12954"/>
                    </a:moveTo>
                    <a:cubicBezTo>
                      <a:pt x="0" y="12001"/>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4114;p38"/>
              <p:cNvSpPr/>
              <p:nvPr/>
            </p:nvSpPr>
            <p:spPr>
              <a:xfrm>
                <a:off x="5397946" y="5061584"/>
                <a:ext cx="31647" cy="14858"/>
              </a:xfrm>
              <a:custGeom>
                <a:avLst/>
                <a:gdLst/>
                <a:ahLst/>
                <a:cxnLst/>
                <a:rect l="l" t="t" r="r" b="b"/>
                <a:pathLst>
                  <a:path w="31647" h="14858" extrusionOk="0">
                    <a:moveTo>
                      <a:pt x="31648" y="12954"/>
                    </a:moveTo>
                    <a:lnTo>
                      <a:pt x="31648" y="0"/>
                    </a:lnTo>
                    <a:lnTo>
                      <a:pt x="0" y="2477"/>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4115;p38"/>
              <p:cNvSpPr/>
              <p:nvPr/>
            </p:nvSpPr>
            <p:spPr>
              <a:xfrm>
                <a:off x="5408591" y="5014055"/>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4116;p38"/>
              <p:cNvSpPr/>
              <p:nvPr/>
            </p:nvSpPr>
            <p:spPr>
              <a:xfrm>
                <a:off x="5334271" y="5018913"/>
                <a:ext cx="35639" cy="24669"/>
              </a:xfrm>
              <a:custGeom>
                <a:avLst/>
                <a:gdLst/>
                <a:ahLst/>
                <a:cxnLst/>
                <a:rect l="l" t="t" r="r" b="b"/>
                <a:pathLst>
                  <a:path w="35639" h="24669" extrusionOk="0">
                    <a:moveTo>
                      <a:pt x="0" y="7525"/>
                    </a:moveTo>
                    <a:lnTo>
                      <a:pt x="7888" y="0"/>
                    </a:lnTo>
                    <a:lnTo>
                      <a:pt x="35639" y="19050"/>
                    </a:lnTo>
                    <a:lnTo>
                      <a:pt x="33928" y="24670"/>
                    </a:lnTo>
                    <a:cubicBezTo>
                      <a:pt x="33928"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4117;p38"/>
              <p:cNvSpPr/>
              <p:nvPr/>
            </p:nvSpPr>
            <p:spPr>
              <a:xfrm>
                <a:off x="5261567" y="4977479"/>
                <a:ext cx="44382" cy="29146"/>
              </a:xfrm>
              <a:custGeom>
                <a:avLst/>
                <a:gdLst/>
                <a:ahLst/>
                <a:cxnLst/>
                <a:rect l="l" t="t" r="r" b="b"/>
                <a:pathLst>
                  <a:path w="44382" h="29146" extrusionOk="0">
                    <a:moveTo>
                      <a:pt x="0" y="8287"/>
                    </a:moveTo>
                    <a:lnTo>
                      <a:pt x="36875" y="29146"/>
                    </a:lnTo>
                    <a:lnTo>
                      <a:pt x="44383" y="23717"/>
                    </a:lnTo>
                    <a:lnTo>
                      <a:pt x="39441" y="17907"/>
                    </a:lnTo>
                    <a:cubicBezTo>
                      <a:pt x="36143" y="14135"/>
                      <a:pt x="32256" y="10925"/>
                      <a:pt x="27941" y="8382"/>
                    </a:cubicBezTo>
                    <a:cubicBezTo>
                      <a:pt x="25185" y="7811"/>
                      <a:pt x="7793" y="0"/>
                      <a:pt x="7793"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4118;p38"/>
              <p:cNvSpPr/>
              <p:nvPr/>
            </p:nvSpPr>
            <p:spPr>
              <a:xfrm>
                <a:off x="5302338" y="4953952"/>
                <a:ext cx="20528" cy="18478"/>
              </a:xfrm>
              <a:custGeom>
                <a:avLst/>
                <a:gdLst/>
                <a:ahLst/>
                <a:cxnLst/>
                <a:rect l="l" t="t" r="r" b="b"/>
                <a:pathLst>
                  <a:path w="20528" h="18478" extrusionOk="0">
                    <a:moveTo>
                      <a:pt x="20528" y="18479"/>
                    </a:moveTo>
                    <a:lnTo>
                      <a:pt x="20528" y="5524"/>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4119;p38"/>
              <p:cNvSpPr/>
              <p:nvPr/>
            </p:nvSpPr>
            <p:spPr>
              <a:xfrm>
                <a:off x="5210437" y="4950142"/>
                <a:ext cx="19672" cy="14668"/>
              </a:xfrm>
              <a:custGeom>
                <a:avLst/>
                <a:gdLst/>
                <a:ahLst/>
                <a:cxnLst/>
                <a:rect l="l" t="t" r="r" b="b"/>
                <a:pathLst>
                  <a:path w="19672" h="14668" extrusionOk="0">
                    <a:moveTo>
                      <a:pt x="0" y="12954"/>
                    </a:moveTo>
                    <a:lnTo>
                      <a:pt x="0" y="0"/>
                    </a:lnTo>
                    <a:lnTo>
                      <a:pt x="19673"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4120;p38"/>
              <p:cNvSpPr/>
              <p:nvPr/>
            </p:nvSpPr>
            <p:spPr>
              <a:xfrm>
                <a:off x="5211197" y="4993481"/>
                <a:ext cx="22524" cy="22764"/>
              </a:xfrm>
              <a:custGeom>
                <a:avLst/>
                <a:gdLst/>
                <a:ahLst/>
                <a:cxnLst/>
                <a:rect l="l" t="t" r="r" b="b"/>
                <a:pathLst>
                  <a:path w="22524" h="22764" extrusionOk="0">
                    <a:moveTo>
                      <a:pt x="0" y="13430"/>
                    </a:moveTo>
                    <a:lnTo>
                      <a:pt x="0" y="0"/>
                    </a:lnTo>
                    <a:lnTo>
                      <a:pt x="22524"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4121;p38"/>
              <p:cNvSpPr/>
              <p:nvPr/>
            </p:nvSpPr>
            <p:spPr>
              <a:xfrm>
                <a:off x="5211197" y="4937378"/>
                <a:ext cx="220817" cy="139065"/>
              </a:xfrm>
              <a:custGeom>
                <a:avLst/>
                <a:gdLst/>
                <a:ahLst/>
                <a:cxnLst/>
                <a:rect l="l" t="t" r="r" b="b"/>
                <a:pathLst>
                  <a:path w="220817" h="139065" extrusionOk="0">
                    <a:moveTo>
                      <a:pt x="111669" y="22098"/>
                    </a:moveTo>
                    <a:cubicBezTo>
                      <a:pt x="108742" y="22098"/>
                      <a:pt x="105815" y="22355"/>
                      <a:pt x="102926" y="22860"/>
                    </a:cubicBezTo>
                    <a:cubicBezTo>
                      <a:pt x="99030" y="23336"/>
                      <a:pt x="94658" y="24194"/>
                      <a:pt x="89811" y="25146"/>
                    </a:cubicBezTo>
                    <a:cubicBezTo>
                      <a:pt x="84964" y="26099"/>
                      <a:pt x="80307" y="27527"/>
                      <a:pt x="74700" y="29051"/>
                    </a:cubicBezTo>
                    <a:cubicBezTo>
                      <a:pt x="69606" y="30623"/>
                      <a:pt x="64626" y="32538"/>
                      <a:pt x="59779" y="34766"/>
                    </a:cubicBezTo>
                    <a:lnTo>
                      <a:pt x="97794" y="56864"/>
                    </a:lnTo>
                    <a:lnTo>
                      <a:pt x="104637" y="54483"/>
                    </a:lnTo>
                    <a:cubicBezTo>
                      <a:pt x="114141" y="51245"/>
                      <a:pt x="123644" y="48483"/>
                      <a:pt x="132198" y="46196"/>
                    </a:cubicBezTo>
                    <a:cubicBezTo>
                      <a:pt x="140276" y="44006"/>
                      <a:pt x="148554" y="42634"/>
                      <a:pt x="156908" y="42101"/>
                    </a:cubicBezTo>
                    <a:cubicBezTo>
                      <a:pt x="164511" y="41643"/>
                      <a:pt x="172142" y="42148"/>
                      <a:pt x="179622" y="43625"/>
                    </a:cubicBezTo>
                    <a:cubicBezTo>
                      <a:pt x="187291" y="45291"/>
                      <a:pt x="194638" y="48187"/>
                      <a:pt x="201385" y="52197"/>
                    </a:cubicBezTo>
                    <a:cubicBezTo>
                      <a:pt x="208028" y="55512"/>
                      <a:pt x="213693" y="60503"/>
                      <a:pt x="217827" y="66675"/>
                    </a:cubicBezTo>
                    <a:cubicBezTo>
                      <a:pt x="220602" y="71133"/>
                      <a:pt x="221495" y="76515"/>
                      <a:pt x="220298" y="81629"/>
                    </a:cubicBezTo>
                    <a:cubicBezTo>
                      <a:pt x="218644" y="87249"/>
                      <a:pt x="215574" y="92335"/>
                      <a:pt x="211364" y="96393"/>
                    </a:cubicBezTo>
                    <a:cubicBezTo>
                      <a:pt x="206090" y="101660"/>
                      <a:pt x="200226" y="106299"/>
                      <a:pt x="193877" y="110204"/>
                    </a:cubicBezTo>
                    <a:lnTo>
                      <a:pt x="218207" y="124206"/>
                    </a:lnTo>
                    <a:lnTo>
                      <a:pt x="204902" y="131921"/>
                    </a:lnTo>
                    <a:lnTo>
                      <a:pt x="180382" y="117729"/>
                    </a:lnTo>
                    <a:cubicBezTo>
                      <a:pt x="168711" y="123473"/>
                      <a:pt x="156527" y="128102"/>
                      <a:pt x="143982" y="131541"/>
                    </a:cubicBezTo>
                    <a:cubicBezTo>
                      <a:pt x="130810" y="135169"/>
                      <a:pt x="117372" y="137684"/>
                      <a:pt x="103781" y="139065"/>
                    </a:cubicBezTo>
                    <a:lnTo>
                      <a:pt x="91236" y="116015"/>
                    </a:lnTo>
                    <a:cubicBezTo>
                      <a:pt x="93612" y="116015"/>
                      <a:pt x="97129" y="116015"/>
                      <a:pt x="101976" y="115253"/>
                    </a:cubicBezTo>
                    <a:cubicBezTo>
                      <a:pt x="106823" y="114491"/>
                      <a:pt x="112050" y="113729"/>
                      <a:pt x="117942" y="112491"/>
                    </a:cubicBezTo>
                    <a:cubicBezTo>
                      <a:pt x="123834" y="111252"/>
                      <a:pt x="130107" y="109633"/>
                      <a:pt x="136950" y="107728"/>
                    </a:cubicBezTo>
                    <a:cubicBezTo>
                      <a:pt x="143450" y="105842"/>
                      <a:pt x="149799" y="103489"/>
                      <a:pt x="155957" y="100679"/>
                    </a:cubicBezTo>
                    <a:lnTo>
                      <a:pt x="117942" y="78772"/>
                    </a:lnTo>
                    <a:lnTo>
                      <a:pt x="113000" y="80486"/>
                    </a:lnTo>
                    <a:lnTo>
                      <a:pt x="107773" y="82106"/>
                    </a:lnTo>
                    <a:cubicBezTo>
                      <a:pt x="99163" y="85011"/>
                      <a:pt x="90410" y="87468"/>
                      <a:pt x="81543" y="89440"/>
                    </a:cubicBezTo>
                    <a:cubicBezTo>
                      <a:pt x="74187" y="91183"/>
                      <a:pt x="66669" y="92202"/>
                      <a:pt x="59114" y="92488"/>
                    </a:cubicBezTo>
                    <a:cubicBezTo>
                      <a:pt x="52471" y="92745"/>
                      <a:pt x="45818" y="92107"/>
                      <a:pt x="39346" y="90583"/>
                    </a:cubicBezTo>
                    <a:cubicBezTo>
                      <a:pt x="32912" y="89030"/>
                      <a:pt x="26734" y="86563"/>
                      <a:pt x="21003" y="83249"/>
                    </a:cubicBezTo>
                    <a:cubicBezTo>
                      <a:pt x="14759" y="79915"/>
                      <a:pt x="9342" y="75229"/>
                      <a:pt x="5132" y="69533"/>
                    </a:cubicBezTo>
                    <a:cubicBezTo>
                      <a:pt x="2072" y="65246"/>
                      <a:pt x="561" y="60036"/>
                      <a:pt x="855" y="54769"/>
                    </a:cubicBezTo>
                    <a:cubicBezTo>
                      <a:pt x="1397" y="49292"/>
                      <a:pt x="3592" y="44110"/>
                      <a:pt x="7128" y="39910"/>
                    </a:cubicBezTo>
                    <a:cubicBezTo>
                      <a:pt x="11500" y="34443"/>
                      <a:pt x="16698" y="29689"/>
                      <a:pt x="22524" y="25813"/>
                    </a:cubicBezTo>
                    <a:lnTo>
                      <a:pt x="0" y="12764"/>
                    </a:lnTo>
                    <a:lnTo>
                      <a:pt x="13305" y="5144"/>
                    </a:lnTo>
                    <a:lnTo>
                      <a:pt x="35639" y="18002"/>
                    </a:lnTo>
                    <a:cubicBezTo>
                      <a:pt x="46093" y="12811"/>
                      <a:pt x="57089" y="8782"/>
                      <a:pt x="68427" y="6001"/>
                    </a:cubicBezTo>
                    <a:cubicBezTo>
                      <a:pt x="79205" y="3258"/>
                      <a:pt x="90162" y="1248"/>
                      <a:pt x="101215" y="0"/>
                    </a:cubicBezTo>
                    <a:close/>
                    <a:moveTo>
                      <a:pt x="46759" y="62294"/>
                    </a:moveTo>
                    <a:cubicBezTo>
                      <a:pt x="51786" y="65113"/>
                      <a:pt x="57555" y="66342"/>
                      <a:pt x="63295" y="65818"/>
                    </a:cubicBezTo>
                    <a:cubicBezTo>
                      <a:pt x="71069" y="64970"/>
                      <a:pt x="78720" y="63246"/>
                      <a:pt x="86104" y="60674"/>
                    </a:cubicBezTo>
                    <a:lnTo>
                      <a:pt x="50275" y="40005"/>
                    </a:lnTo>
                    <a:cubicBezTo>
                      <a:pt x="37160" y="48578"/>
                      <a:pt x="35991" y="56007"/>
                      <a:pt x="46759" y="62294"/>
                    </a:cubicBezTo>
                    <a:close/>
                    <a:moveTo>
                      <a:pt x="172209" y="72771"/>
                    </a:moveTo>
                    <a:cubicBezTo>
                      <a:pt x="166763" y="69771"/>
                      <a:pt x="160491" y="68628"/>
                      <a:pt x="154342" y="69533"/>
                    </a:cubicBezTo>
                    <a:cubicBezTo>
                      <a:pt x="145864" y="70609"/>
                      <a:pt x="137491" y="72457"/>
                      <a:pt x="129347" y="75057"/>
                    </a:cubicBezTo>
                    <a:lnTo>
                      <a:pt x="164891" y="95631"/>
                    </a:lnTo>
                    <a:cubicBezTo>
                      <a:pt x="180097" y="86297"/>
                      <a:pt x="182473" y="78677"/>
                      <a:pt x="17220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 name="Google Shape;4122;p38"/>
            <p:cNvGrpSpPr/>
            <p:nvPr/>
          </p:nvGrpSpPr>
          <p:grpSpPr>
            <a:xfrm>
              <a:off x="3192597" y="3904144"/>
              <a:ext cx="664599" cy="467011"/>
              <a:chOff x="4973697" y="4720494"/>
              <a:chExt cx="664599" cy="467011"/>
            </a:xfrm>
          </p:grpSpPr>
          <p:sp>
            <p:nvSpPr>
              <p:cNvPr id="162" name="Google Shape;4123;p38"/>
              <p:cNvSpPr/>
              <p:nvPr/>
            </p:nvSpPr>
            <p:spPr>
              <a:xfrm>
                <a:off x="4973697" y="480288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4124;p38"/>
              <p:cNvSpPr/>
              <p:nvPr/>
            </p:nvSpPr>
            <p:spPr>
              <a:xfrm>
                <a:off x="4973792" y="491051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4125;p38"/>
              <p:cNvSpPr/>
              <p:nvPr/>
            </p:nvSpPr>
            <p:spPr>
              <a:xfrm>
                <a:off x="5588212" y="4912804"/>
                <a:ext cx="50084" cy="118109"/>
              </a:xfrm>
              <a:custGeom>
                <a:avLst/>
                <a:gdLst/>
                <a:ahLst/>
                <a:cxnLst/>
                <a:rect l="l" t="t" r="r" b="b"/>
                <a:pathLst>
                  <a:path w="50084" h="118109" extrusionOk="0">
                    <a:moveTo>
                      <a:pt x="50085" y="0"/>
                    </a:moveTo>
                    <a:lnTo>
                      <a:pt x="50085" y="82391"/>
                    </a:lnTo>
                    <a:lnTo>
                      <a:pt x="16536"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4126;p38"/>
              <p:cNvSpPr/>
              <p:nvPr/>
            </p:nvSpPr>
            <p:spPr>
              <a:xfrm>
                <a:off x="4973697" y="472049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4127;p38"/>
              <p:cNvSpPr/>
              <p:nvPr/>
            </p:nvSpPr>
            <p:spPr>
              <a:xfrm>
                <a:off x="5068198" y="4772810"/>
                <a:ext cx="475691" cy="275343"/>
              </a:xfrm>
              <a:custGeom>
                <a:avLst/>
                <a:gdLst/>
                <a:ahLst/>
                <a:cxnLst/>
                <a:rect l="l" t="t" r="r" b="b"/>
                <a:pathLst>
                  <a:path w="475691" h="275343" extrusionOk="0">
                    <a:moveTo>
                      <a:pt x="475252" y="145899"/>
                    </a:moveTo>
                    <a:cubicBezTo>
                      <a:pt x="471925" y="178284"/>
                      <a:pt x="448831" y="210193"/>
                      <a:pt x="406064" y="235053"/>
                    </a:cubicBezTo>
                    <a:cubicBezTo>
                      <a:pt x="313117" y="288774"/>
                      <a:pt x="162482" y="288774"/>
                      <a:pt x="69630" y="235053"/>
                    </a:cubicBezTo>
                    <a:cubicBezTo>
                      <a:pt x="26768" y="210193"/>
                      <a:pt x="3769" y="177903"/>
                      <a:pt x="443" y="145899"/>
                    </a:cubicBezTo>
                    <a:cubicBezTo>
                      <a:pt x="-3549" y="107799"/>
                      <a:pt x="19450" y="69699"/>
                      <a:pt x="69630" y="40362"/>
                    </a:cubicBezTo>
                    <a:cubicBezTo>
                      <a:pt x="162482" y="-13454"/>
                      <a:pt x="313117" y="-13454"/>
                      <a:pt x="406064" y="40362"/>
                    </a:cubicBezTo>
                    <a:cubicBezTo>
                      <a:pt x="456054" y="69318"/>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4128;p38"/>
              <p:cNvSpPr/>
              <p:nvPr/>
            </p:nvSpPr>
            <p:spPr>
              <a:xfrm>
                <a:off x="5068640" y="4789288"/>
                <a:ext cx="474809" cy="258865"/>
              </a:xfrm>
              <a:custGeom>
                <a:avLst/>
                <a:gdLst/>
                <a:ahLst/>
                <a:cxnLst/>
                <a:rect l="l" t="t" r="r" b="b"/>
                <a:pathLst>
                  <a:path w="474809" h="258865" extrusionOk="0">
                    <a:moveTo>
                      <a:pt x="474809" y="129421"/>
                    </a:moveTo>
                    <a:cubicBezTo>
                      <a:pt x="471483" y="161806"/>
                      <a:pt x="448389" y="193715"/>
                      <a:pt x="405622" y="218575"/>
                    </a:cubicBezTo>
                    <a:cubicBezTo>
                      <a:pt x="312675" y="272296"/>
                      <a:pt x="162040" y="272296"/>
                      <a:pt x="69188" y="218575"/>
                    </a:cubicBezTo>
                    <a:cubicBezTo>
                      <a:pt x="26325" y="193715"/>
                      <a:pt x="3326" y="161425"/>
                      <a:pt x="0" y="129421"/>
                    </a:cubicBezTo>
                    <a:cubicBezTo>
                      <a:pt x="3326" y="97036"/>
                      <a:pt x="26325" y="65223"/>
                      <a:pt x="69188" y="40362"/>
                    </a:cubicBezTo>
                    <a:cubicBezTo>
                      <a:pt x="162040" y="-13454"/>
                      <a:pt x="312675" y="-13454"/>
                      <a:pt x="405622" y="40362"/>
                    </a:cubicBezTo>
                    <a:cubicBezTo>
                      <a:pt x="448389" y="65223"/>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4129;p38"/>
              <p:cNvSpPr/>
              <p:nvPr/>
            </p:nvSpPr>
            <p:spPr>
              <a:xfrm>
                <a:off x="5190479" y="4851558"/>
                <a:ext cx="221040" cy="139065"/>
              </a:xfrm>
              <a:custGeom>
                <a:avLst/>
                <a:gdLst/>
                <a:ahLst/>
                <a:cxnLst/>
                <a:rect l="l" t="t" r="r" b="b"/>
                <a:pathLst>
                  <a:path w="221040" h="139065" extrusionOk="0">
                    <a:moveTo>
                      <a:pt x="111955" y="22193"/>
                    </a:moveTo>
                    <a:cubicBezTo>
                      <a:pt x="109027" y="22155"/>
                      <a:pt x="106100" y="22374"/>
                      <a:pt x="103211" y="22860"/>
                    </a:cubicBezTo>
                    <a:cubicBezTo>
                      <a:pt x="99315" y="23431"/>
                      <a:pt x="94943" y="24194"/>
                      <a:pt x="90096" y="25241"/>
                    </a:cubicBezTo>
                    <a:cubicBezTo>
                      <a:pt x="84992" y="26280"/>
                      <a:pt x="79946" y="27575"/>
                      <a:pt x="74985" y="29146"/>
                    </a:cubicBezTo>
                    <a:cubicBezTo>
                      <a:pt x="69872" y="30632"/>
                      <a:pt x="64882" y="32509"/>
                      <a:pt x="60064" y="34766"/>
                    </a:cubicBezTo>
                    <a:lnTo>
                      <a:pt x="98079" y="56864"/>
                    </a:lnTo>
                    <a:lnTo>
                      <a:pt x="104922" y="54483"/>
                    </a:lnTo>
                    <a:cubicBezTo>
                      <a:pt x="114426" y="51245"/>
                      <a:pt x="123929" y="48482"/>
                      <a:pt x="132388" y="46196"/>
                    </a:cubicBezTo>
                    <a:cubicBezTo>
                      <a:pt x="140476" y="44063"/>
                      <a:pt x="148753" y="42691"/>
                      <a:pt x="157098" y="42100"/>
                    </a:cubicBezTo>
                    <a:cubicBezTo>
                      <a:pt x="164739" y="41672"/>
                      <a:pt x="172399" y="42215"/>
                      <a:pt x="179907" y="43720"/>
                    </a:cubicBezTo>
                    <a:cubicBezTo>
                      <a:pt x="187576" y="45330"/>
                      <a:pt x="194932" y="48187"/>
                      <a:pt x="201670" y="52197"/>
                    </a:cubicBezTo>
                    <a:cubicBezTo>
                      <a:pt x="208294" y="55540"/>
                      <a:pt x="213949" y="60522"/>
                      <a:pt x="218112" y="66675"/>
                    </a:cubicBezTo>
                    <a:cubicBezTo>
                      <a:pt x="220868" y="71142"/>
                      <a:pt x="221723" y="76524"/>
                      <a:pt x="220488" y="81629"/>
                    </a:cubicBezTo>
                    <a:cubicBezTo>
                      <a:pt x="218872" y="87258"/>
                      <a:pt x="215793" y="92354"/>
                      <a:pt x="211554" y="96393"/>
                    </a:cubicBezTo>
                    <a:cubicBezTo>
                      <a:pt x="206318" y="101660"/>
                      <a:pt x="200473" y="106299"/>
                      <a:pt x="194162" y="110204"/>
                    </a:cubicBezTo>
                    <a:lnTo>
                      <a:pt x="218397" y="124206"/>
                    </a:lnTo>
                    <a:lnTo>
                      <a:pt x="205187" y="131921"/>
                    </a:lnTo>
                    <a:lnTo>
                      <a:pt x="180667" y="117729"/>
                    </a:lnTo>
                    <a:cubicBezTo>
                      <a:pt x="168987" y="123530"/>
                      <a:pt x="156765" y="128159"/>
                      <a:pt x="144172" y="131540"/>
                    </a:cubicBezTo>
                    <a:cubicBezTo>
                      <a:pt x="131010" y="135179"/>
                      <a:pt x="117562" y="137703"/>
                      <a:pt x="103971" y="139065"/>
                    </a:cubicBezTo>
                    <a:lnTo>
                      <a:pt x="91236" y="116110"/>
                    </a:lnTo>
                    <a:cubicBezTo>
                      <a:pt x="94800" y="116014"/>
                      <a:pt x="98355" y="115729"/>
                      <a:pt x="101881" y="115253"/>
                    </a:cubicBezTo>
                    <a:cubicBezTo>
                      <a:pt x="107279" y="114614"/>
                      <a:pt x="112639" y="113690"/>
                      <a:pt x="117942" y="112490"/>
                    </a:cubicBezTo>
                    <a:cubicBezTo>
                      <a:pt x="123834" y="111252"/>
                      <a:pt x="130012" y="109633"/>
                      <a:pt x="136950" y="107728"/>
                    </a:cubicBezTo>
                    <a:cubicBezTo>
                      <a:pt x="143441" y="105870"/>
                      <a:pt x="149799" y="103546"/>
                      <a:pt x="155957" y="100774"/>
                    </a:cubicBezTo>
                    <a:lnTo>
                      <a:pt x="117942" y="78772"/>
                    </a:lnTo>
                    <a:lnTo>
                      <a:pt x="113000" y="80486"/>
                    </a:lnTo>
                    <a:lnTo>
                      <a:pt x="107773" y="82105"/>
                    </a:lnTo>
                    <a:cubicBezTo>
                      <a:pt x="98269" y="85249"/>
                      <a:pt x="89431" y="87725"/>
                      <a:pt x="81447" y="89535"/>
                    </a:cubicBezTo>
                    <a:cubicBezTo>
                      <a:pt x="74111" y="91202"/>
                      <a:pt x="66631" y="92192"/>
                      <a:pt x="59114" y="92488"/>
                    </a:cubicBezTo>
                    <a:cubicBezTo>
                      <a:pt x="52470" y="92726"/>
                      <a:pt x="45827" y="92126"/>
                      <a:pt x="39346" y="90678"/>
                    </a:cubicBezTo>
                    <a:cubicBezTo>
                      <a:pt x="32902" y="89125"/>
                      <a:pt x="26715" y="86620"/>
                      <a:pt x="21003" y="83248"/>
                    </a:cubicBezTo>
                    <a:cubicBezTo>
                      <a:pt x="14712" y="79943"/>
                      <a:pt x="9257" y="75257"/>
                      <a:pt x="5037" y="69532"/>
                    </a:cubicBezTo>
                    <a:cubicBezTo>
                      <a:pt x="1958" y="65246"/>
                      <a:pt x="447" y="60036"/>
                      <a:pt x="760" y="54769"/>
                    </a:cubicBezTo>
                    <a:cubicBezTo>
                      <a:pt x="1350" y="49311"/>
                      <a:pt x="3535" y="44139"/>
                      <a:pt x="7033" y="39910"/>
                    </a:cubicBezTo>
                    <a:cubicBezTo>
                      <a:pt x="11471" y="34461"/>
                      <a:pt x="16689" y="29708"/>
                      <a:pt x="22524" y="25813"/>
                    </a:cubicBezTo>
                    <a:lnTo>
                      <a:pt x="0" y="12859"/>
                    </a:lnTo>
                    <a:lnTo>
                      <a:pt x="13210" y="5144"/>
                    </a:lnTo>
                    <a:lnTo>
                      <a:pt x="35544" y="18097"/>
                    </a:lnTo>
                    <a:cubicBezTo>
                      <a:pt x="45998" y="12878"/>
                      <a:pt x="56994" y="8820"/>
                      <a:pt x="68332" y="6001"/>
                    </a:cubicBezTo>
                    <a:cubicBezTo>
                      <a:pt x="79110" y="3257"/>
                      <a:pt x="90067" y="1248"/>
                      <a:pt x="101120" y="0"/>
                    </a:cubicBezTo>
                    <a:close/>
                    <a:moveTo>
                      <a:pt x="47044" y="62294"/>
                    </a:moveTo>
                    <a:cubicBezTo>
                      <a:pt x="52043" y="65199"/>
                      <a:pt x="57830" y="66427"/>
                      <a:pt x="63580" y="65818"/>
                    </a:cubicBezTo>
                    <a:cubicBezTo>
                      <a:pt x="71307" y="64951"/>
                      <a:pt x="78929" y="63265"/>
                      <a:pt x="86294" y="60770"/>
                    </a:cubicBezTo>
                    <a:lnTo>
                      <a:pt x="50560" y="40005"/>
                    </a:lnTo>
                    <a:cubicBezTo>
                      <a:pt x="37540" y="48673"/>
                      <a:pt x="35924" y="56102"/>
                      <a:pt x="47139" y="62294"/>
                    </a:cubicBezTo>
                    <a:close/>
                    <a:moveTo>
                      <a:pt x="172494" y="72771"/>
                    </a:moveTo>
                    <a:cubicBezTo>
                      <a:pt x="167020" y="69752"/>
                      <a:pt x="160709" y="68609"/>
                      <a:pt x="154532" y="69532"/>
                    </a:cubicBezTo>
                    <a:cubicBezTo>
                      <a:pt x="146092" y="70656"/>
                      <a:pt x="137757" y="72504"/>
                      <a:pt x="129632" y="75057"/>
                    </a:cubicBezTo>
                    <a:lnTo>
                      <a:pt x="165176" y="95631"/>
                    </a:lnTo>
                    <a:cubicBezTo>
                      <a:pt x="180382" y="86296"/>
                      <a:pt x="182853" y="78705"/>
                      <a:pt x="172589" y="7286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4130;p38"/>
              <p:cNvSpPr/>
              <p:nvPr/>
            </p:nvSpPr>
            <p:spPr>
              <a:xfrm>
                <a:off x="5282000" y="4954714"/>
                <a:ext cx="14540" cy="19050"/>
              </a:xfrm>
              <a:custGeom>
                <a:avLst/>
                <a:gdLst/>
                <a:ahLst/>
                <a:cxnLst/>
                <a:rect l="l" t="t" r="r" b="b"/>
                <a:pathLst>
                  <a:path w="14540" h="19050" extrusionOk="0">
                    <a:moveTo>
                      <a:pt x="0" y="12954"/>
                    </a:moveTo>
                    <a:cubicBezTo>
                      <a:pt x="0" y="12002"/>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4131;p38"/>
              <p:cNvSpPr/>
              <p:nvPr/>
            </p:nvSpPr>
            <p:spPr>
              <a:xfrm>
                <a:off x="5377608" y="4962906"/>
                <a:ext cx="31552" cy="14858"/>
              </a:xfrm>
              <a:custGeom>
                <a:avLst/>
                <a:gdLst/>
                <a:ahLst/>
                <a:cxnLst/>
                <a:rect l="l" t="t" r="r" b="b"/>
                <a:pathLst>
                  <a:path w="31552" h="14858" extrusionOk="0">
                    <a:moveTo>
                      <a:pt x="31552" y="12859"/>
                    </a:moveTo>
                    <a:lnTo>
                      <a:pt x="31552" y="0"/>
                    </a:lnTo>
                    <a:lnTo>
                      <a:pt x="0" y="2381"/>
                    </a:lnTo>
                    <a:lnTo>
                      <a:pt x="18152" y="14859"/>
                    </a:lnTo>
                    <a:lnTo>
                      <a:pt x="31552"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4132;p38"/>
              <p:cNvSpPr/>
              <p:nvPr/>
            </p:nvSpPr>
            <p:spPr>
              <a:xfrm>
                <a:off x="5388158" y="491537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4133;p38"/>
              <p:cNvSpPr/>
              <p:nvPr/>
            </p:nvSpPr>
            <p:spPr>
              <a:xfrm>
                <a:off x="5313838" y="4920138"/>
                <a:ext cx="35639" cy="24765"/>
              </a:xfrm>
              <a:custGeom>
                <a:avLst/>
                <a:gdLst/>
                <a:ahLst/>
                <a:cxnLst/>
                <a:rect l="l" t="t" r="r" b="b"/>
                <a:pathLst>
                  <a:path w="35639" h="24765"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4134;p38"/>
              <p:cNvSpPr/>
              <p:nvPr/>
            </p:nvSpPr>
            <p:spPr>
              <a:xfrm>
                <a:off x="5241229" y="4878705"/>
                <a:ext cx="44382" cy="29241"/>
              </a:xfrm>
              <a:custGeom>
                <a:avLst/>
                <a:gdLst/>
                <a:ahLst/>
                <a:cxnLst/>
                <a:rect l="l" t="t" r="r" b="b"/>
                <a:pathLst>
                  <a:path w="44382" h="29241" extrusionOk="0">
                    <a:moveTo>
                      <a:pt x="0" y="8382"/>
                    </a:moveTo>
                    <a:lnTo>
                      <a:pt x="36875" y="29242"/>
                    </a:lnTo>
                    <a:lnTo>
                      <a:pt x="44383" y="23813"/>
                    </a:lnTo>
                    <a:cubicBezTo>
                      <a:pt x="44383" y="23813"/>
                      <a:pt x="39726" y="18479"/>
                      <a:pt x="39441" y="17907"/>
                    </a:cubicBezTo>
                    <a:cubicBezTo>
                      <a:pt x="39156" y="17335"/>
                      <a:pt x="30697" y="8858"/>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4135;p38"/>
              <p:cNvSpPr/>
              <p:nvPr/>
            </p:nvSpPr>
            <p:spPr>
              <a:xfrm>
                <a:off x="5282000" y="4855273"/>
                <a:ext cx="20528" cy="18478"/>
              </a:xfrm>
              <a:custGeom>
                <a:avLst/>
                <a:gdLst/>
                <a:ahLst/>
                <a:cxnLst/>
                <a:rect l="l" t="t" r="r" b="b"/>
                <a:pathLst>
                  <a:path w="20528" h="18478" extrusionOk="0">
                    <a:moveTo>
                      <a:pt x="20528" y="18479"/>
                    </a:moveTo>
                    <a:lnTo>
                      <a:pt x="20528" y="5525"/>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4136;p38"/>
              <p:cNvSpPr/>
              <p:nvPr/>
            </p:nvSpPr>
            <p:spPr>
              <a:xfrm>
                <a:off x="5190099" y="4851463"/>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4137;p38"/>
              <p:cNvSpPr/>
              <p:nvPr/>
            </p:nvSpPr>
            <p:spPr>
              <a:xfrm>
                <a:off x="5190859" y="4894802"/>
                <a:ext cx="22428" cy="22764"/>
              </a:xfrm>
              <a:custGeom>
                <a:avLst/>
                <a:gdLst/>
                <a:ahLst/>
                <a:cxnLst/>
                <a:rect l="l" t="t" r="r" b="b"/>
                <a:pathLst>
                  <a:path w="22428" h="22764" extrusionOk="0">
                    <a:moveTo>
                      <a:pt x="0" y="13430"/>
                    </a:moveTo>
                    <a:lnTo>
                      <a:pt x="0" y="0"/>
                    </a:lnTo>
                    <a:lnTo>
                      <a:pt x="22429"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4138;p38"/>
              <p:cNvSpPr/>
              <p:nvPr/>
            </p:nvSpPr>
            <p:spPr>
              <a:xfrm>
                <a:off x="5190764" y="4838795"/>
                <a:ext cx="221036" cy="139064"/>
              </a:xfrm>
              <a:custGeom>
                <a:avLst/>
                <a:gdLst/>
                <a:ahLst/>
                <a:cxnLst/>
                <a:rect l="l" t="t" r="r" b="b"/>
                <a:pathLst>
                  <a:path w="221036" h="139064" extrusionOk="0">
                    <a:moveTo>
                      <a:pt x="111669" y="22003"/>
                    </a:moveTo>
                    <a:cubicBezTo>
                      <a:pt x="108742" y="22012"/>
                      <a:pt x="105825" y="22231"/>
                      <a:pt x="102926" y="22670"/>
                    </a:cubicBezTo>
                    <a:cubicBezTo>
                      <a:pt x="99029" y="23241"/>
                      <a:pt x="94658" y="24003"/>
                      <a:pt x="89811" y="25051"/>
                    </a:cubicBezTo>
                    <a:cubicBezTo>
                      <a:pt x="84964" y="26098"/>
                      <a:pt x="80307" y="27432"/>
                      <a:pt x="74700" y="28956"/>
                    </a:cubicBezTo>
                    <a:cubicBezTo>
                      <a:pt x="69596" y="30518"/>
                      <a:pt x="64616" y="32423"/>
                      <a:pt x="59779" y="34671"/>
                    </a:cubicBezTo>
                    <a:lnTo>
                      <a:pt x="97794" y="56769"/>
                    </a:lnTo>
                    <a:lnTo>
                      <a:pt x="104637" y="54292"/>
                    </a:lnTo>
                    <a:cubicBezTo>
                      <a:pt x="114140" y="51054"/>
                      <a:pt x="123644" y="48387"/>
                      <a:pt x="132103" y="46101"/>
                    </a:cubicBezTo>
                    <a:cubicBezTo>
                      <a:pt x="140181" y="43920"/>
                      <a:pt x="148459" y="42548"/>
                      <a:pt x="156812" y="42005"/>
                    </a:cubicBezTo>
                    <a:cubicBezTo>
                      <a:pt x="164454" y="41500"/>
                      <a:pt x="172123" y="42005"/>
                      <a:pt x="179622" y="43529"/>
                    </a:cubicBezTo>
                    <a:cubicBezTo>
                      <a:pt x="187282" y="45177"/>
                      <a:pt x="194628" y="48035"/>
                      <a:pt x="201385" y="52006"/>
                    </a:cubicBezTo>
                    <a:cubicBezTo>
                      <a:pt x="208123" y="55340"/>
                      <a:pt x="213883" y="60360"/>
                      <a:pt x="218112" y="66580"/>
                    </a:cubicBezTo>
                    <a:cubicBezTo>
                      <a:pt x="220868" y="71085"/>
                      <a:pt x="221714" y="76495"/>
                      <a:pt x="220488" y="81629"/>
                    </a:cubicBezTo>
                    <a:cubicBezTo>
                      <a:pt x="218872" y="87230"/>
                      <a:pt x="215793" y="92297"/>
                      <a:pt x="211554" y="96298"/>
                    </a:cubicBezTo>
                    <a:cubicBezTo>
                      <a:pt x="206337" y="101594"/>
                      <a:pt x="200501" y="106232"/>
                      <a:pt x="194162" y="110109"/>
                    </a:cubicBezTo>
                    <a:lnTo>
                      <a:pt x="218397" y="124206"/>
                    </a:lnTo>
                    <a:lnTo>
                      <a:pt x="205187" y="131826"/>
                    </a:lnTo>
                    <a:lnTo>
                      <a:pt x="180667" y="117729"/>
                    </a:lnTo>
                    <a:cubicBezTo>
                      <a:pt x="168987" y="123501"/>
                      <a:pt x="156765" y="128092"/>
                      <a:pt x="144172" y="131445"/>
                    </a:cubicBezTo>
                    <a:cubicBezTo>
                      <a:pt x="131010" y="135122"/>
                      <a:pt x="117562" y="137665"/>
                      <a:pt x="103971" y="139065"/>
                    </a:cubicBezTo>
                    <a:lnTo>
                      <a:pt x="91236" y="116014"/>
                    </a:lnTo>
                    <a:cubicBezTo>
                      <a:pt x="94800" y="115919"/>
                      <a:pt x="98355" y="115633"/>
                      <a:pt x="101881" y="115157"/>
                    </a:cubicBezTo>
                    <a:cubicBezTo>
                      <a:pt x="107288" y="114567"/>
                      <a:pt x="112648" y="113643"/>
                      <a:pt x="117942" y="112395"/>
                    </a:cubicBezTo>
                    <a:cubicBezTo>
                      <a:pt x="123834" y="111157"/>
                      <a:pt x="130012" y="109538"/>
                      <a:pt x="136950" y="107632"/>
                    </a:cubicBezTo>
                    <a:cubicBezTo>
                      <a:pt x="143460" y="105823"/>
                      <a:pt x="149818" y="103489"/>
                      <a:pt x="155957" y="100679"/>
                    </a:cubicBezTo>
                    <a:lnTo>
                      <a:pt x="117942" y="78676"/>
                    </a:lnTo>
                    <a:cubicBezTo>
                      <a:pt x="116326" y="79334"/>
                      <a:pt x="114673" y="79905"/>
                      <a:pt x="113000" y="80391"/>
                    </a:cubicBezTo>
                    <a:lnTo>
                      <a:pt x="107773" y="82010"/>
                    </a:lnTo>
                    <a:cubicBezTo>
                      <a:pt x="98269" y="85154"/>
                      <a:pt x="89431" y="87630"/>
                      <a:pt x="81448" y="89440"/>
                    </a:cubicBezTo>
                    <a:cubicBezTo>
                      <a:pt x="74111" y="91135"/>
                      <a:pt x="66631" y="92154"/>
                      <a:pt x="59114" y="92488"/>
                    </a:cubicBezTo>
                    <a:cubicBezTo>
                      <a:pt x="52470" y="92697"/>
                      <a:pt x="45827" y="92059"/>
                      <a:pt x="39346" y="90583"/>
                    </a:cubicBezTo>
                    <a:cubicBezTo>
                      <a:pt x="32883" y="89068"/>
                      <a:pt x="26696" y="86563"/>
                      <a:pt x="21003" y="83153"/>
                    </a:cubicBezTo>
                    <a:cubicBezTo>
                      <a:pt x="14702" y="79915"/>
                      <a:pt x="9238" y="75247"/>
                      <a:pt x="5037" y="69532"/>
                    </a:cubicBezTo>
                    <a:cubicBezTo>
                      <a:pt x="1977" y="65246"/>
                      <a:pt x="466" y="60036"/>
                      <a:pt x="760" y="54769"/>
                    </a:cubicBezTo>
                    <a:cubicBezTo>
                      <a:pt x="1331" y="49273"/>
                      <a:pt x="3507" y="44062"/>
                      <a:pt x="7033" y="39814"/>
                    </a:cubicBezTo>
                    <a:cubicBezTo>
                      <a:pt x="11471" y="34404"/>
                      <a:pt x="16698" y="29680"/>
                      <a:pt x="22524" y="25813"/>
                    </a:cubicBezTo>
                    <a:lnTo>
                      <a:pt x="0" y="12763"/>
                    </a:lnTo>
                    <a:lnTo>
                      <a:pt x="13210" y="5048"/>
                    </a:lnTo>
                    <a:lnTo>
                      <a:pt x="35544" y="18002"/>
                    </a:lnTo>
                    <a:cubicBezTo>
                      <a:pt x="45998" y="12782"/>
                      <a:pt x="56994" y="8725"/>
                      <a:pt x="68332" y="5905"/>
                    </a:cubicBezTo>
                    <a:cubicBezTo>
                      <a:pt x="79110" y="3143"/>
                      <a:pt x="90067" y="1171"/>
                      <a:pt x="101120" y="0"/>
                    </a:cubicBezTo>
                    <a:close/>
                    <a:moveTo>
                      <a:pt x="46759" y="62103"/>
                    </a:moveTo>
                    <a:cubicBezTo>
                      <a:pt x="51748" y="65037"/>
                      <a:pt x="57536" y="66304"/>
                      <a:pt x="63295" y="65722"/>
                    </a:cubicBezTo>
                    <a:cubicBezTo>
                      <a:pt x="71031" y="64818"/>
                      <a:pt x="78644" y="63094"/>
                      <a:pt x="86009" y="60579"/>
                    </a:cubicBezTo>
                    <a:lnTo>
                      <a:pt x="50275" y="39910"/>
                    </a:lnTo>
                    <a:cubicBezTo>
                      <a:pt x="37255" y="48482"/>
                      <a:pt x="35639" y="55912"/>
                      <a:pt x="46854" y="62103"/>
                    </a:cubicBezTo>
                    <a:close/>
                    <a:moveTo>
                      <a:pt x="172209" y="72580"/>
                    </a:moveTo>
                    <a:cubicBezTo>
                      <a:pt x="166706" y="69637"/>
                      <a:pt x="160414" y="68532"/>
                      <a:pt x="154246" y="69437"/>
                    </a:cubicBezTo>
                    <a:cubicBezTo>
                      <a:pt x="145807" y="70523"/>
                      <a:pt x="137472" y="72342"/>
                      <a:pt x="129347" y="74866"/>
                    </a:cubicBezTo>
                    <a:lnTo>
                      <a:pt x="164891" y="95440"/>
                    </a:lnTo>
                    <a:cubicBezTo>
                      <a:pt x="180097" y="86230"/>
                      <a:pt x="182568" y="78610"/>
                      <a:pt x="172304" y="7258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 name="Google Shape;4139;p38"/>
            <p:cNvGrpSpPr/>
            <p:nvPr/>
          </p:nvGrpSpPr>
          <p:grpSpPr>
            <a:xfrm>
              <a:off x="3220919" y="3808894"/>
              <a:ext cx="664504" cy="467011"/>
              <a:chOff x="5002019" y="4625244"/>
              <a:chExt cx="664504" cy="467011"/>
            </a:xfrm>
          </p:grpSpPr>
          <p:sp>
            <p:nvSpPr>
              <p:cNvPr id="146" name="Google Shape;4140;p38"/>
              <p:cNvSpPr/>
              <p:nvPr/>
            </p:nvSpPr>
            <p:spPr>
              <a:xfrm>
                <a:off x="5002019" y="470763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4141;p38"/>
              <p:cNvSpPr/>
              <p:nvPr/>
            </p:nvSpPr>
            <p:spPr>
              <a:xfrm>
                <a:off x="5002019" y="481526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4142;p38"/>
              <p:cNvSpPr/>
              <p:nvPr/>
            </p:nvSpPr>
            <p:spPr>
              <a:xfrm>
                <a:off x="5616534" y="481755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4143;p38"/>
              <p:cNvSpPr/>
              <p:nvPr/>
            </p:nvSpPr>
            <p:spPr>
              <a:xfrm>
                <a:off x="5002019" y="462524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4144;p38"/>
              <p:cNvSpPr/>
              <p:nvPr/>
            </p:nvSpPr>
            <p:spPr>
              <a:xfrm>
                <a:off x="5096424" y="4677655"/>
                <a:ext cx="475693" cy="275248"/>
              </a:xfrm>
              <a:custGeom>
                <a:avLst/>
                <a:gdLst/>
                <a:ahLst/>
                <a:cxnLst/>
                <a:rect l="l" t="t" r="r" b="b"/>
                <a:pathLst>
                  <a:path w="475693" h="275248" extrusionOk="0">
                    <a:moveTo>
                      <a:pt x="475252" y="145899"/>
                    </a:moveTo>
                    <a:cubicBezTo>
                      <a:pt x="471925" y="178284"/>
                      <a:pt x="448926" y="210193"/>
                      <a:pt x="406064" y="234958"/>
                    </a:cubicBezTo>
                    <a:cubicBezTo>
                      <a:pt x="313117" y="288679"/>
                      <a:pt x="162577" y="288679"/>
                      <a:pt x="69630" y="234958"/>
                    </a:cubicBezTo>
                    <a:cubicBezTo>
                      <a:pt x="26768" y="210193"/>
                      <a:pt x="3769" y="178284"/>
                      <a:pt x="443" y="145899"/>
                    </a:cubicBezTo>
                    <a:cubicBezTo>
                      <a:pt x="-3549" y="107799"/>
                      <a:pt x="19450" y="69223"/>
                      <a:pt x="69630" y="40362"/>
                    </a:cubicBezTo>
                    <a:cubicBezTo>
                      <a:pt x="162577"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4145;p38"/>
              <p:cNvSpPr/>
              <p:nvPr/>
            </p:nvSpPr>
            <p:spPr>
              <a:xfrm>
                <a:off x="5096866" y="4694134"/>
                <a:ext cx="474809" cy="258770"/>
              </a:xfrm>
              <a:custGeom>
                <a:avLst/>
                <a:gdLst/>
                <a:ahLst/>
                <a:cxnLst/>
                <a:rect l="l" t="t" r="r" b="b"/>
                <a:pathLst>
                  <a:path w="474809" h="258770" extrusionOk="0">
                    <a:moveTo>
                      <a:pt x="474809" y="129421"/>
                    </a:moveTo>
                    <a:cubicBezTo>
                      <a:pt x="471483" y="161806"/>
                      <a:pt x="448484" y="193715"/>
                      <a:pt x="405622" y="218480"/>
                    </a:cubicBezTo>
                    <a:cubicBezTo>
                      <a:pt x="312675" y="272201"/>
                      <a:pt x="162135" y="272201"/>
                      <a:pt x="69188" y="218480"/>
                    </a:cubicBezTo>
                    <a:cubicBezTo>
                      <a:pt x="26325" y="193715"/>
                      <a:pt x="3326" y="161806"/>
                      <a:pt x="0" y="129421"/>
                    </a:cubicBezTo>
                    <a:cubicBezTo>
                      <a:pt x="3326" y="97036"/>
                      <a:pt x="26325" y="65127"/>
                      <a:pt x="69188" y="40362"/>
                    </a:cubicBezTo>
                    <a:cubicBezTo>
                      <a:pt x="162135" y="-13454"/>
                      <a:pt x="312675" y="-13454"/>
                      <a:pt x="405622" y="40362"/>
                    </a:cubicBezTo>
                    <a:cubicBezTo>
                      <a:pt x="448484" y="65127"/>
                      <a:pt x="471673" y="96941"/>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4146;p38"/>
              <p:cNvSpPr/>
              <p:nvPr/>
            </p:nvSpPr>
            <p:spPr>
              <a:xfrm>
                <a:off x="5218990" y="4756403"/>
                <a:ext cx="221102" cy="139065"/>
              </a:xfrm>
              <a:custGeom>
                <a:avLst/>
                <a:gdLst/>
                <a:ahLst/>
                <a:cxnLst/>
                <a:rect l="l" t="t" r="r" b="b"/>
                <a:pathLst>
                  <a:path w="221102" h="139065" extrusionOk="0">
                    <a:moveTo>
                      <a:pt x="111955" y="22098"/>
                    </a:moveTo>
                    <a:cubicBezTo>
                      <a:pt x="109027" y="22060"/>
                      <a:pt x="106100" y="22279"/>
                      <a:pt x="103211" y="22765"/>
                    </a:cubicBezTo>
                    <a:cubicBezTo>
                      <a:pt x="99315" y="23336"/>
                      <a:pt x="94943" y="24099"/>
                      <a:pt x="90096" y="25146"/>
                    </a:cubicBezTo>
                    <a:cubicBezTo>
                      <a:pt x="85249" y="26194"/>
                      <a:pt x="80592" y="27527"/>
                      <a:pt x="74985" y="29051"/>
                    </a:cubicBezTo>
                    <a:cubicBezTo>
                      <a:pt x="69881" y="30585"/>
                      <a:pt x="64892" y="32490"/>
                      <a:pt x="60064" y="34766"/>
                    </a:cubicBezTo>
                    <a:lnTo>
                      <a:pt x="98079" y="56864"/>
                    </a:lnTo>
                    <a:lnTo>
                      <a:pt x="104922" y="54388"/>
                    </a:lnTo>
                    <a:cubicBezTo>
                      <a:pt x="114426" y="51149"/>
                      <a:pt x="123929" y="48483"/>
                      <a:pt x="132388" y="46196"/>
                    </a:cubicBezTo>
                    <a:cubicBezTo>
                      <a:pt x="140504" y="44015"/>
                      <a:pt x="148810" y="42644"/>
                      <a:pt x="157193" y="42101"/>
                    </a:cubicBezTo>
                    <a:cubicBezTo>
                      <a:pt x="164796" y="41596"/>
                      <a:pt x="172437" y="42101"/>
                      <a:pt x="179907" y="43625"/>
                    </a:cubicBezTo>
                    <a:cubicBezTo>
                      <a:pt x="187567" y="45253"/>
                      <a:pt x="194923" y="48120"/>
                      <a:pt x="201670" y="52102"/>
                    </a:cubicBezTo>
                    <a:cubicBezTo>
                      <a:pt x="208294" y="55445"/>
                      <a:pt x="213949" y="60427"/>
                      <a:pt x="218112" y="66580"/>
                    </a:cubicBezTo>
                    <a:cubicBezTo>
                      <a:pt x="220887" y="71038"/>
                      <a:pt x="221780" y="76419"/>
                      <a:pt x="220583" y="81534"/>
                    </a:cubicBezTo>
                    <a:cubicBezTo>
                      <a:pt x="218958" y="87154"/>
                      <a:pt x="215869" y="92250"/>
                      <a:pt x="211649" y="96298"/>
                    </a:cubicBezTo>
                    <a:cubicBezTo>
                      <a:pt x="206403" y="101594"/>
                      <a:pt x="200530" y="106232"/>
                      <a:pt x="194162" y="110109"/>
                    </a:cubicBezTo>
                    <a:lnTo>
                      <a:pt x="218492" y="124206"/>
                    </a:lnTo>
                    <a:lnTo>
                      <a:pt x="205187" y="131826"/>
                    </a:lnTo>
                    <a:lnTo>
                      <a:pt x="180667" y="117729"/>
                    </a:lnTo>
                    <a:cubicBezTo>
                      <a:pt x="169015" y="123482"/>
                      <a:pt x="156822" y="128083"/>
                      <a:pt x="144267" y="131445"/>
                    </a:cubicBezTo>
                    <a:cubicBezTo>
                      <a:pt x="131105" y="135103"/>
                      <a:pt x="117657" y="137646"/>
                      <a:pt x="104066" y="139065"/>
                    </a:cubicBezTo>
                    <a:lnTo>
                      <a:pt x="91236" y="116015"/>
                    </a:lnTo>
                    <a:cubicBezTo>
                      <a:pt x="94829" y="115919"/>
                      <a:pt x="98412" y="115634"/>
                      <a:pt x="101976" y="115158"/>
                    </a:cubicBezTo>
                    <a:cubicBezTo>
                      <a:pt x="107345" y="114557"/>
                      <a:pt x="112677" y="113633"/>
                      <a:pt x="117942" y="112395"/>
                    </a:cubicBezTo>
                    <a:cubicBezTo>
                      <a:pt x="123834" y="111157"/>
                      <a:pt x="130107" y="109538"/>
                      <a:pt x="136950" y="107633"/>
                    </a:cubicBezTo>
                    <a:cubicBezTo>
                      <a:pt x="143460" y="105823"/>
                      <a:pt x="149818" y="103499"/>
                      <a:pt x="155957" y="100679"/>
                    </a:cubicBezTo>
                    <a:lnTo>
                      <a:pt x="117942" y="78677"/>
                    </a:lnTo>
                    <a:cubicBezTo>
                      <a:pt x="116326" y="79343"/>
                      <a:pt x="114682" y="79924"/>
                      <a:pt x="113000" y="80391"/>
                    </a:cubicBezTo>
                    <a:lnTo>
                      <a:pt x="107773" y="82010"/>
                    </a:lnTo>
                    <a:cubicBezTo>
                      <a:pt x="98269" y="85182"/>
                      <a:pt x="89526" y="87659"/>
                      <a:pt x="81543" y="89440"/>
                    </a:cubicBezTo>
                    <a:cubicBezTo>
                      <a:pt x="74177" y="91135"/>
                      <a:pt x="66669" y="92155"/>
                      <a:pt x="59114" y="92488"/>
                    </a:cubicBezTo>
                    <a:cubicBezTo>
                      <a:pt x="52470" y="92698"/>
                      <a:pt x="45827" y="92059"/>
                      <a:pt x="39346" y="90583"/>
                    </a:cubicBezTo>
                    <a:cubicBezTo>
                      <a:pt x="32893" y="89040"/>
                      <a:pt x="26715" y="86535"/>
                      <a:pt x="21003" y="83153"/>
                    </a:cubicBezTo>
                    <a:cubicBezTo>
                      <a:pt x="14740" y="79886"/>
                      <a:pt x="9314" y="75229"/>
                      <a:pt x="5132" y="69533"/>
                    </a:cubicBezTo>
                    <a:cubicBezTo>
                      <a:pt x="2072" y="65246"/>
                      <a:pt x="561" y="60036"/>
                      <a:pt x="855" y="54769"/>
                    </a:cubicBezTo>
                    <a:cubicBezTo>
                      <a:pt x="1340" y="49254"/>
                      <a:pt x="3535" y="44025"/>
                      <a:pt x="7128" y="39815"/>
                    </a:cubicBezTo>
                    <a:cubicBezTo>
                      <a:pt x="11509" y="34376"/>
                      <a:pt x="16698" y="29651"/>
                      <a:pt x="22524" y="25813"/>
                    </a:cubicBezTo>
                    <a:lnTo>
                      <a:pt x="0" y="12764"/>
                    </a:lnTo>
                    <a:lnTo>
                      <a:pt x="13305" y="5049"/>
                    </a:lnTo>
                    <a:lnTo>
                      <a:pt x="35544" y="18002"/>
                    </a:lnTo>
                    <a:cubicBezTo>
                      <a:pt x="46027" y="12783"/>
                      <a:pt x="57061" y="8725"/>
                      <a:pt x="68427" y="5906"/>
                    </a:cubicBezTo>
                    <a:cubicBezTo>
                      <a:pt x="79205" y="3143"/>
                      <a:pt x="90162" y="1172"/>
                      <a:pt x="101215" y="0"/>
                    </a:cubicBezTo>
                    <a:close/>
                    <a:moveTo>
                      <a:pt x="47044" y="62199"/>
                    </a:moveTo>
                    <a:cubicBezTo>
                      <a:pt x="52043" y="65113"/>
                      <a:pt x="57830" y="66380"/>
                      <a:pt x="63580" y="65818"/>
                    </a:cubicBezTo>
                    <a:cubicBezTo>
                      <a:pt x="71345" y="64922"/>
                      <a:pt x="78995" y="63198"/>
                      <a:pt x="86389" y="60674"/>
                    </a:cubicBezTo>
                    <a:lnTo>
                      <a:pt x="50560" y="40005"/>
                    </a:lnTo>
                    <a:cubicBezTo>
                      <a:pt x="37321" y="48578"/>
                      <a:pt x="36086" y="55979"/>
                      <a:pt x="46854" y="62199"/>
                    </a:cubicBezTo>
                    <a:close/>
                    <a:moveTo>
                      <a:pt x="172494" y="72676"/>
                    </a:moveTo>
                    <a:cubicBezTo>
                      <a:pt x="167029" y="69742"/>
                      <a:pt x="160766" y="68637"/>
                      <a:pt x="154627" y="69533"/>
                    </a:cubicBezTo>
                    <a:cubicBezTo>
                      <a:pt x="146159" y="70618"/>
                      <a:pt x="137795" y="72438"/>
                      <a:pt x="129632" y="74962"/>
                    </a:cubicBezTo>
                    <a:lnTo>
                      <a:pt x="165176" y="95536"/>
                    </a:lnTo>
                    <a:cubicBezTo>
                      <a:pt x="180192" y="86297"/>
                      <a:pt x="182568" y="78677"/>
                      <a:pt x="17230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4147;p38"/>
              <p:cNvSpPr/>
              <p:nvPr/>
            </p:nvSpPr>
            <p:spPr>
              <a:xfrm>
                <a:off x="5310227" y="4859464"/>
                <a:ext cx="14635" cy="19050"/>
              </a:xfrm>
              <a:custGeom>
                <a:avLst/>
                <a:gdLst/>
                <a:ahLst/>
                <a:cxnLst/>
                <a:rect l="l" t="t" r="r" b="b"/>
                <a:pathLst>
                  <a:path w="14635" h="19050" extrusionOk="0">
                    <a:moveTo>
                      <a:pt x="0" y="12954"/>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4148;p38"/>
              <p:cNvSpPr/>
              <p:nvPr/>
            </p:nvSpPr>
            <p:spPr>
              <a:xfrm>
                <a:off x="5405835" y="4867656"/>
                <a:ext cx="31647" cy="14858"/>
              </a:xfrm>
              <a:custGeom>
                <a:avLst/>
                <a:gdLst/>
                <a:ahLst/>
                <a:cxnLst/>
                <a:rect l="l" t="t" r="r" b="b"/>
                <a:pathLst>
                  <a:path w="31647" h="14858" extrusionOk="0">
                    <a:moveTo>
                      <a:pt x="31648" y="12954"/>
                    </a:moveTo>
                    <a:lnTo>
                      <a:pt x="31648" y="0"/>
                    </a:lnTo>
                    <a:lnTo>
                      <a:pt x="0" y="2476"/>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4149;p38"/>
              <p:cNvSpPr/>
              <p:nvPr/>
            </p:nvSpPr>
            <p:spPr>
              <a:xfrm>
                <a:off x="5416479" y="482012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4150;p38"/>
              <p:cNvSpPr/>
              <p:nvPr/>
            </p:nvSpPr>
            <p:spPr>
              <a:xfrm>
                <a:off x="5342159" y="4824983"/>
                <a:ext cx="35544" cy="24669"/>
              </a:xfrm>
              <a:custGeom>
                <a:avLst/>
                <a:gdLst/>
                <a:ahLst/>
                <a:cxnLst/>
                <a:rect l="l" t="t" r="r" b="b"/>
                <a:pathLst>
                  <a:path w="35544" h="24669" extrusionOk="0">
                    <a:moveTo>
                      <a:pt x="0" y="7525"/>
                    </a:moveTo>
                    <a:lnTo>
                      <a:pt x="7793" y="0"/>
                    </a:lnTo>
                    <a:lnTo>
                      <a:pt x="35544" y="19050"/>
                    </a:lnTo>
                    <a:lnTo>
                      <a:pt x="33834" y="24670"/>
                    </a:lnTo>
                    <a:cubicBezTo>
                      <a:pt x="33834"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4151;p38"/>
              <p:cNvSpPr/>
              <p:nvPr/>
            </p:nvSpPr>
            <p:spPr>
              <a:xfrm>
                <a:off x="5269455" y="4783550"/>
                <a:ext cx="44382" cy="29241"/>
              </a:xfrm>
              <a:custGeom>
                <a:avLst/>
                <a:gdLst/>
                <a:ahLst/>
                <a:cxnLst/>
                <a:rect l="l" t="t" r="r" b="b"/>
                <a:pathLst>
                  <a:path w="44382" h="29241" extrusionOk="0">
                    <a:moveTo>
                      <a:pt x="0" y="8287"/>
                    </a:moveTo>
                    <a:lnTo>
                      <a:pt x="36875" y="29242"/>
                    </a:lnTo>
                    <a:lnTo>
                      <a:pt x="44383" y="23717"/>
                    </a:lnTo>
                    <a:lnTo>
                      <a:pt x="39441" y="17907"/>
                    </a:lnTo>
                    <a:cubicBezTo>
                      <a:pt x="36143" y="14135"/>
                      <a:pt x="32256" y="10925"/>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4152;p38"/>
              <p:cNvSpPr/>
              <p:nvPr/>
            </p:nvSpPr>
            <p:spPr>
              <a:xfrm>
                <a:off x="5310227" y="4760118"/>
                <a:ext cx="20528" cy="18383"/>
              </a:xfrm>
              <a:custGeom>
                <a:avLst/>
                <a:gdLst/>
                <a:ahLst/>
                <a:cxnLst/>
                <a:rect l="l" t="t" r="r" b="b"/>
                <a:pathLst>
                  <a:path w="20528" h="18383" extrusionOk="0">
                    <a:moveTo>
                      <a:pt x="20528" y="18383"/>
                    </a:moveTo>
                    <a:lnTo>
                      <a:pt x="20528" y="5429"/>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4153;p38"/>
              <p:cNvSpPr/>
              <p:nvPr/>
            </p:nvSpPr>
            <p:spPr>
              <a:xfrm>
                <a:off x="5218325" y="475621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4154;p38"/>
              <p:cNvSpPr/>
              <p:nvPr/>
            </p:nvSpPr>
            <p:spPr>
              <a:xfrm>
                <a:off x="5219085" y="4799552"/>
                <a:ext cx="22524" cy="22764"/>
              </a:xfrm>
              <a:custGeom>
                <a:avLst/>
                <a:gdLst/>
                <a:ahLst/>
                <a:cxnLst/>
                <a:rect l="l" t="t" r="r" b="b"/>
                <a:pathLst>
                  <a:path w="22524" h="22764" extrusionOk="0">
                    <a:moveTo>
                      <a:pt x="0" y="13430"/>
                    </a:moveTo>
                    <a:lnTo>
                      <a:pt x="0" y="0"/>
                    </a:lnTo>
                    <a:lnTo>
                      <a:pt x="22524"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4155;p38"/>
              <p:cNvSpPr/>
              <p:nvPr/>
            </p:nvSpPr>
            <p:spPr>
              <a:xfrm>
                <a:off x="5218990" y="4743450"/>
                <a:ext cx="221102" cy="139065"/>
              </a:xfrm>
              <a:custGeom>
                <a:avLst/>
                <a:gdLst/>
                <a:ahLst/>
                <a:cxnLst/>
                <a:rect l="l" t="t" r="r" b="b"/>
                <a:pathLst>
                  <a:path w="221102" h="139065" extrusionOk="0">
                    <a:moveTo>
                      <a:pt x="111955" y="22098"/>
                    </a:moveTo>
                    <a:cubicBezTo>
                      <a:pt x="109027" y="22098"/>
                      <a:pt x="106100" y="22355"/>
                      <a:pt x="103211" y="22860"/>
                    </a:cubicBezTo>
                    <a:cubicBezTo>
                      <a:pt x="99315" y="23431"/>
                      <a:pt x="94943" y="24194"/>
                      <a:pt x="90096" y="25241"/>
                    </a:cubicBezTo>
                    <a:cubicBezTo>
                      <a:pt x="85249" y="26289"/>
                      <a:pt x="80592" y="27527"/>
                      <a:pt x="74985" y="29051"/>
                    </a:cubicBezTo>
                    <a:cubicBezTo>
                      <a:pt x="69891" y="30623"/>
                      <a:pt x="64911" y="32537"/>
                      <a:pt x="60064" y="34766"/>
                    </a:cubicBezTo>
                    <a:lnTo>
                      <a:pt x="98079" y="56864"/>
                    </a:lnTo>
                    <a:lnTo>
                      <a:pt x="104922" y="54483"/>
                    </a:lnTo>
                    <a:cubicBezTo>
                      <a:pt x="114426" y="51245"/>
                      <a:pt x="123929" y="48482"/>
                      <a:pt x="132388" y="46196"/>
                    </a:cubicBezTo>
                    <a:cubicBezTo>
                      <a:pt x="140514" y="44063"/>
                      <a:pt x="148820" y="42691"/>
                      <a:pt x="157193" y="42101"/>
                    </a:cubicBezTo>
                    <a:cubicBezTo>
                      <a:pt x="164796" y="41643"/>
                      <a:pt x="172427" y="42148"/>
                      <a:pt x="179907" y="43624"/>
                    </a:cubicBezTo>
                    <a:cubicBezTo>
                      <a:pt x="187576" y="45291"/>
                      <a:pt x="194923" y="48187"/>
                      <a:pt x="201670" y="52197"/>
                    </a:cubicBezTo>
                    <a:cubicBezTo>
                      <a:pt x="208294" y="55540"/>
                      <a:pt x="213949" y="60522"/>
                      <a:pt x="218112" y="66675"/>
                    </a:cubicBezTo>
                    <a:cubicBezTo>
                      <a:pt x="220887" y="71133"/>
                      <a:pt x="221780" y="76514"/>
                      <a:pt x="220583" y="81629"/>
                    </a:cubicBezTo>
                    <a:cubicBezTo>
                      <a:pt x="218929" y="87249"/>
                      <a:pt x="215859" y="92335"/>
                      <a:pt x="211649" y="96393"/>
                    </a:cubicBezTo>
                    <a:cubicBezTo>
                      <a:pt x="206375" y="101660"/>
                      <a:pt x="200511" y="106299"/>
                      <a:pt x="194162" y="110204"/>
                    </a:cubicBezTo>
                    <a:lnTo>
                      <a:pt x="218492" y="124206"/>
                    </a:lnTo>
                    <a:lnTo>
                      <a:pt x="205187" y="131921"/>
                    </a:lnTo>
                    <a:lnTo>
                      <a:pt x="180667" y="117729"/>
                    </a:lnTo>
                    <a:cubicBezTo>
                      <a:pt x="168996" y="123473"/>
                      <a:pt x="156812" y="128102"/>
                      <a:pt x="144267" y="131540"/>
                    </a:cubicBezTo>
                    <a:cubicBezTo>
                      <a:pt x="131095" y="135169"/>
                      <a:pt x="117657" y="137684"/>
                      <a:pt x="104066" y="139065"/>
                    </a:cubicBezTo>
                    <a:lnTo>
                      <a:pt x="91236" y="116014"/>
                    </a:lnTo>
                    <a:cubicBezTo>
                      <a:pt x="94829" y="116014"/>
                      <a:pt x="98421" y="115757"/>
                      <a:pt x="101976" y="115253"/>
                    </a:cubicBezTo>
                    <a:cubicBezTo>
                      <a:pt x="106727" y="114681"/>
                      <a:pt x="112050" y="113729"/>
                      <a:pt x="117942" y="112490"/>
                    </a:cubicBezTo>
                    <a:cubicBezTo>
                      <a:pt x="123834" y="111252"/>
                      <a:pt x="130107" y="109633"/>
                      <a:pt x="136950" y="107728"/>
                    </a:cubicBezTo>
                    <a:cubicBezTo>
                      <a:pt x="143450" y="105842"/>
                      <a:pt x="149799" y="103489"/>
                      <a:pt x="155957" y="100679"/>
                    </a:cubicBezTo>
                    <a:lnTo>
                      <a:pt x="117942" y="78772"/>
                    </a:lnTo>
                    <a:lnTo>
                      <a:pt x="113000" y="80486"/>
                    </a:lnTo>
                    <a:lnTo>
                      <a:pt x="107773" y="82105"/>
                    </a:lnTo>
                    <a:cubicBezTo>
                      <a:pt x="99163" y="85011"/>
                      <a:pt x="90410" y="87459"/>
                      <a:pt x="81543" y="89440"/>
                    </a:cubicBezTo>
                    <a:cubicBezTo>
                      <a:pt x="74187" y="91183"/>
                      <a:pt x="66669" y="92202"/>
                      <a:pt x="59114" y="92488"/>
                    </a:cubicBezTo>
                    <a:cubicBezTo>
                      <a:pt x="52470" y="92726"/>
                      <a:pt x="45827" y="92126"/>
                      <a:pt x="39346" y="90678"/>
                    </a:cubicBezTo>
                    <a:cubicBezTo>
                      <a:pt x="32921" y="89049"/>
                      <a:pt x="26753" y="86544"/>
                      <a:pt x="21003" y="83248"/>
                    </a:cubicBezTo>
                    <a:cubicBezTo>
                      <a:pt x="14759" y="79915"/>
                      <a:pt x="9342" y="75229"/>
                      <a:pt x="5132" y="69532"/>
                    </a:cubicBezTo>
                    <a:cubicBezTo>
                      <a:pt x="2053" y="65246"/>
                      <a:pt x="542" y="60036"/>
                      <a:pt x="855" y="54769"/>
                    </a:cubicBezTo>
                    <a:cubicBezTo>
                      <a:pt x="1359" y="49282"/>
                      <a:pt x="3554" y="44091"/>
                      <a:pt x="7128" y="39910"/>
                    </a:cubicBezTo>
                    <a:cubicBezTo>
                      <a:pt x="11500" y="34442"/>
                      <a:pt x="16698" y="29689"/>
                      <a:pt x="22524" y="25813"/>
                    </a:cubicBezTo>
                    <a:lnTo>
                      <a:pt x="0" y="12763"/>
                    </a:lnTo>
                    <a:lnTo>
                      <a:pt x="13305" y="5144"/>
                    </a:lnTo>
                    <a:lnTo>
                      <a:pt x="35544" y="18002"/>
                    </a:lnTo>
                    <a:cubicBezTo>
                      <a:pt x="46055" y="12849"/>
                      <a:pt x="57070" y="8830"/>
                      <a:pt x="68427" y="6001"/>
                    </a:cubicBezTo>
                    <a:cubicBezTo>
                      <a:pt x="79205" y="3258"/>
                      <a:pt x="90162" y="1248"/>
                      <a:pt x="101215" y="0"/>
                    </a:cubicBezTo>
                    <a:close/>
                    <a:moveTo>
                      <a:pt x="47044" y="62294"/>
                    </a:moveTo>
                    <a:cubicBezTo>
                      <a:pt x="52052" y="65179"/>
                      <a:pt x="57840" y="66408"/>
                      <a:pt x="63580" y="65818"/>
                    </a:cubicBezTo>
                    <a:cubicBezTo>
                      <a:pt x="71345" y="64961"/>
                      <a:pt x="78986" y="63275"/>
                      <a:pt x="86389" y="60770"/>
                    </a:cubicBezTo>
                    <a:lnTo>
                      <a:pt x="50560" y="40005"/>
                    </a:lnTo>
                    <a:cubicBezTo>
                      <a:pt x="37255" y="48673"/>
                      <a:pt x="35924" y="56007"/>
                      <a:pt x="46854" y="62294"/>
                    </a:cubicBezTo>
                    <a:close/>
                    <a:moveTo>
                      <a:pt x="172494" y="72771"/>
                    </a:moveTo>
                    <a:cubicBezTo>
                      <a:pt x="167048" y="69771"/>
                      <a:pt x="160775" y="68628"/>
                      <a:pt x="154627" y="69532"/>
                    </a:cubicBezTo>
                    <a:cubicBezTo>
                      <a:pt x="146149" y="70609"/>
                      <a:pt x="137776" y="72457"/>
                      <a:pt x="129632" y="75057"/>
                    </a:cubicBezTo>
                    <a:lnTo>
                      <a:pt x="165176" y="95631"/>
                    </a:lnTo>
                    <a:cubicBezTo>
                      <a:pt x="180192" y="86296"/>
                      <a:pt x="182568" y="78677"/>
                      <a:pt x="172304"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 name="Google Shape;4156;p38"/>
            <p:cNvGrpSpPr/>
            <p:nvPr/>
          </p:nvGrpSpPr>
          <p:grpSpPr>
            <a:xfrm>
              <a:off x="3200486" y="3710215"/>
              <a:ext cx="664598" cy="467011"/>
              <a:chOff x="4981586" y="4526565"/>
              <a:chExt cx="664598" cy="467011"/>
            </a:xfrm>
          </p:grpSpPr>
          <p:sp>
            <p:nvSpPr>
              <p:cNvPr id="130" name="Google Shape;4157;p38"/>
              <p:cNvSpPr/>
              <p:nvPr/>
            </p:nvSpPr>
            <p:spPr>
              <a:xfrm>
                <a:off x="4981586" y="4608957"/>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4158;p38"/>
              <p:cNvSpPr/>
              <p:nvPr/>
            </p:nvSpPr>
            <p:spPr>
              <a:xfrm>
                <a:off x="4981681" y="471658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4159;p38"/>
              <p:cNvSpPr/>
              <p:nvPr/>
            </p:nvSpPr>
            <p:spPr>
              <a:xfrm>
                <a:off x="5596100" y="4718875"/>
                <a:ext cx="50084" cy="118109"/>
              </a:xfrm>
              <a:custGeom>
                <a:avLst/>
                <a:gdLst/>
                <a:ahLst/>
                <a:cxnLst/>
                <a:rect l="l" t="t" r="r" b="b"/>
                <a:pathLst>
                  <a:path w="50084" h="118109" extrusionOk="0">
                    <a:moveTo>
                      <a:pt x="50085" y="0"/>
                    </a:moveTo>
                    <a:lnTo>
                      <a:pt x="50085" y="82391"/>
                    </a:lnTo>
                    <a:lnTo>
                      <a:pt x="16442" y="118110"/>
                    </a:lnTo>
                    <a:lnTo>
                      <a:pt x="0" y="23813"/>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4160;p38"/>
              <p:cNvSpPr/>
              <p:nvPr/>
            </p:nvSpPr>
            <p:spPr>
              <a:xfrm>
                <a:off x="4981586" y="4526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4161;p38"/>
              <p:cNvSpPr/>
              <p:nvPr/>
            </p:nvSpPr>
            <p:spPr>
              <a:xfrm>
                <a:off x="5076086" y="4578881"/>
                <a:ext cx="475673" cy="275344"/>
              </a:xfrm>
              <a:custGeom>
                <a:avLst/>
                <a:gdLst/>
                <a:ahLst/>
                <a:cxnLst/>
                <a:rect l="l" t="t" r="r" b="b"/>
                <a:pathLst>
                  <a:path w="475673" h="275344" extrusionOk="0">
                    <a:moveTo>
                      <a:pt x="475252" y="145994"/>
                    </a:moveTo>
                    <a:cubicBezTo>
                      <a:pt x="471830" y="178380"/>
                      <a:pt x="448831" y="210193"/>
                      <a:pt x="405969" y="235053"/>
                    </a:cubicBezTo>
                    <a:cubicBezTo>
                      <a:pt x="313117" y="288774"/>
                      <a:pt x="162482" y="288774"/>
                      <a:pt x="69535" y="235053"/>
                    </a:cubicBezTo>
                    <a:cubicBezTo>
                      <a:pt x="26768" y="210193"/>
                      <a:pt x="3769" y="178380"/>
                      <a:pt x="443" y="145994"/>
                    </a:cubicBezTo>
                    <a:cubicBezTo>
                      <a:pt x="-3549" y="107894"/>
                      <a:pt x="19450" y="69318"/>
                      <a:pt x="69535" y="40362"/>
                    </a:cubicBezTo>
                    <a:cubicBezTo>
                      <a:pt x="162482" y="-13454"/>
                      <a:pt x="313117" y="-13454"/>
                      <a:pt x="405969" y="40362"/>
                    </a:cubicBezTo>
                    <a:cubicBezTo>
                      <a:pt x="456054" y="69318"/>
                      <a:pt x="479148" y="108085"/>
                      <a:pt x="475252" y="14599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4162;p38"/>
              <p:cNvSpPr/>
              <p:nvPr/>
            </p:nvSpPr>
            <p:spPr>
              <a:xfrm>
                <a:off x="5076528" y="4595360"/>
                <a:ext cx="474809" cy="258865"/>
              </a:xfrm>
              <a:custGeom>
                <a:avLst/>
                <a:gdLst/>
                <a:ahLst/>
                <a:cxnLst/>
                <a:rect l="l" t="t" r="r" b="b"/>
                <a:pathLst>
                  <a:path w="474809" h="258865" extrusionOk="0">
                    <a:moveTo>
                      <a:pt x="474809" y="129516"/>
                    </a:moveTo>
                    <a:cubicBezTo>
                      <a:pt x="471388" y="161901"/>
                      <a:pt x="448389" y="193715"/>
                      <a:pt x="405526" y="218575"/>
                    </a:cubicBezTo>
                    <a:cubicBezTo>
                      <a:pt x="312675" y="272296"/>
                      <a:pt x="162040" y="272296"/>
                      <a:pt x="69092" y="218575"/>
                    </a:cubicBezTo>
                    <a:cubicBezTo>
                      <a:pt x="26325" y="193715"/>
                      <a:pt x="3326" y="161901"/>
                      <a:pt x="0" y="129516"/>
                    </a:cubicBezTo>
                    <a:cubicBezTo>
                      <a:pt x="3326" y="97131"/>
                      <a:pt x="26325" y="65222"/>
                      <a:pt x="69092" y="40362"/>
                    </a:cubicBezTo>
                    <a:cubicBezTo>
                      <a:pt x="162040" y="-13454"/>
                      <a:pt x="312675" y="-13454"/>
                      <a:pt x="405526" y="40362"/>
                    </a:cubicBezTo>
                    <a:cubicBezTo>
                      <a:pt x="448389" y="65222"/>
                      <a:pt x="471388" y="97131"/>
                      <a:pt x="474809" y="12951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4163;p38"/>
              <p:cNvSpPr/>
              <p:nvPr/>
            </p:nvSpPr>
            <p:spPr>
              <a:xfrm>
                <a:off x="5197892" y="4657629"/>
                <a:ext cx="221515" cy="139160"/>
              </a:xfrm>
              <a:custGeom>
                <a:avLst/>
                <a:gdLst/>
                <a:ahLst/>
                <a:cxnLst/>
                <a:rect l="l" t="t" r="r" b="b"/>
                <a:pathLst>
                  <a:path w="221515" h="139160" extrusionOk="0">
                    <a:moveTo>
                      <a:pt x="112525" y="22193"/>
                    </a:moveTo>
                    <a:cubicBezTo>
                      <a:pt x="109598" y="22155"/>
                      <a:pt x="106670" y="22374"/>
                      <a:pt x="103781" y="22860"/>
                    </a:cubicBezTo>
                    <a:cubicBezTo>
                      <a:pt x="99885" y="23432"/>
                      <a:pt x="95513" y="24194"/>
                      <a:pt x="90666" y="25241"/>
                    </a:cubicBezTo>
                    <a:cubicBezTo>
                      <a:pt x="85819" y="26289"/>
                      <a:pt x="81162" y="27527"/>
                      <a:pt x="75460" y="29146"/>
                    </a:cubicBezTo>
                    <a:cubicBezTo>
                      <a:pt x="70376" y="30632"/>
                      <a:pt x="65424" y="32509"/>
                      <a:pt x="60634" y="34766"/>
                    </a:cubicBezTo>
                    <a:lnTo>
                      <a:pt x="98649" y="56960"/>
                    </a:lnTo>
                    <a:lnTo>
                      <a:pt x="105492" y="54483"/>
                    </a:lnTo>
                    <a:cubicBezTo>
                      <a:pt x="114996" y="51245"/>
                      <a:pt x="124500" y="48482"/>
                      <a:pt x="132958" y="46196"/>
                    </a:cubicBezTo>
                    <a:cubicBezTo>
                      <a:pt x="141046" y="44044"/>
                      <a:pt x="149324" y="42701"/>
                      <a:pt x="157668" y="42196"/>
                    </a:cubicBezTo>
                    <a:cubicBezTo>
                      <a:pt x="165309" y="41691"/>
                      <a:pt x="172978" y="42196"/>
                      <a:pt x="180477" y="43720"/>
                    </a:cubicBezTo>
                    <a:cubicBezTo>
                      <a:pt x="188146" y="45330"/>
                      <a:pt x="195502" y="48187"/>
                      <a:pt x="202241" y="52197"/>
                    </a:cubicBezTo>
                    <a:cubicBezTo>
                      <a:pt x="208817" y="55607"/>
                      <a:pt x="214443" y="60617"/>
                      <a:pt x="218587" y="66770"/>
                    </a:cubicBezTo>
                    <a:cubicBezTo>
                      <a:pt x="221343" y="71238"/>
                      <a:pt x="222199" y="76619"/>
                      <a:pt x="220963" y="81725"/>
                    </a:cubicBezTo>
                    <a:cubicBezTo>
                      <a:pt x="219347" y="87354"/>
                      <a:pt x="216268" y="92450"/>
                      <a:pt x="212029" y="96488"/>
                    </a:cubicBezTo>
                    <a:cubicBezTo>
                      <a:pt x="206755" y="101756"/>
                      <a:pt x="200891" y="106394"/>
                      <a:pt x="194543" y="110300"/>
                    </a:cubicBezTo>
                    <a:lnTo>
                      <a:pt x="218872" y="124396"/>
                    </a:lnTo>
                    <a:lnTo>
                      <a:pt x="205662" y="132017"/>
                    </a:lnTo>
                    <a:lnTo>
                      <a:pt x="181142" y="117824"/>
                    </a:lnTo>
                    <a:cubicBezTo>
                      <a:pt x="169462" y="123625"/>
                      <a:pt x="157240" y="128254"/>
                      <a:pt x="144648" y="131636"/>
                    </a:cubicBezTo>
                    <a:cubicBezTo>
                      <a:pt x="131494" y="135322"/>
                      <a:pt x="118037" y="137846"/>
                      <a:pt x="104447" y="139160"/>
                    </a:cubicBezTo>
                    <a:lnTo>
                      <a:pt x="91711" y="116205"/>
                    </a:lnTo>
                    <a:cubicBezTo>
                      <a:pt x="95275" y="116110"/>
                      <a:pt x="98830" y="115824"/>
                      <a:pt x="102356" y="115348"/>
                    </a:cubicBezTo>
                    <a:cubicBezTo>
                      <a:pt x="107754" y="114710"/>
                      <a:pt x="113114" y="113786"/>
                      <a:pt x="118417" y="112586"/>
                    </a:cubicBezTo>
                    <a:cubicBezTo>
                      <a:pt x="124310" y="111347"/>
                      <a:pt x="130487" y="109728"/>
                      <a:pt x="137425" y="107823"/>
                    </a:cubicBezTo>
                    <a:cubicBezTo>
                      <a:pt x="143925" y="105985"/>
                      <a:pt x="150283" y="103661"/>
                      <a:pt x="156432" y="100870"/>
                    </a:cubicBezTo>
                    <a:lnTo>
                      <a:pt x="118417" y="78867"/>
                    </a:lnTo>
                    <a:lnTo>
                      <a:pt x="113475" y="80582"/>
                    </a:lnTo>
                    <a:lnTo>
                      <a:pt x="108248" y="82201"/>
                    </a:lnTo>
                    <a:cubicBezTo>
                      <a:pt x="98744" y="85344"/>
                      <a:pt x="89906" y="87821"/>
                      <a:pt x="81923" y="89630"/>
                    </a:cubicBezTo>
                    <a:cubicBezTo>
                      <a:pt x="74557" y="91307"/>
                      <a:pt x="67049" y="92297"/>
                      <a:pt x="59494" y="92583"/>
                    </a:cubicBezTo>
                    <a:cubicBezTo>
                      <a:pt x="52851" y="92812"/>
                      <a:pt x="46217" y="92212"/>
                      <a:pt x="39726" y="90773"/>
                    </a:cubicBezTo>
                    <a:cubicBezTo>
                      <a:pt x="33301" y="89240"/>
                      <a:pt x="27143" y="86735"/>
                      <a:pt x="21479" y="83344"/>
                    </a:cubicBezTo>
                    <a:cubicBezTo>
                      <a:pt x="15187" y="80039"/>
                      <a:pt x="9732" y="75352"/>
                      <a:pt x="5512" y="69628"/>
                    </a:cubicBezTo>
                    <a:cubicBezTo>
                      <a:pt x="2433" y="65342"/>
                      <a:pt x="922" y="60132"/>
                      <a:pt x="1236" y="54864"/>
                    </a:cubicBezTo>
                    <a:cubicBezTo>
                      <a:pt x="1825" y="49406"/>
                      <a:pt x="4011" y="44234"/>
                      <a:pt x="7508" y="40005"/>
                    </a:cubicBezTo>
                    <a:cubicBezTo>
                      <a:pt x="11918" y="34566"/>
                      <a:pt x="17145" y="29842"/>
                      <a:pt x="22999" y="26003"/>
                    </a:cubicBezTo>
                    <a:lnTo>
                      <a:pt x="0" y="12859"/>
                    </a:lnTo>
                    <a:lnTo>
                      <a:pt x="13210" y="5144"/>
                    </a:lnTo>
                    <a:lnTo>
                      <a:pt x="35544" y="18098"/>
                    </a:lnTo>
                    <a:cubicBezTo>
                      <a:pt x="45998" y="12878"/>
                      <a:pt x="56994" y="8820"/>
                      <a:pt x="68332" y="6001"/>
                    </a:cubicBezTo>
                    <a:cubicBezTo>
                      <a:pt x="79110" y="3258"/>
                      <a:pt x="90067" y="1248"/>
                      <a:pt x="101120" y="0"/>
                    </a:cubicBezTo>
                    <a:close/>
                    <a:moveTo>
                      <a:pt x="47519" y="62294"/>
                    </a:moveTo>
                    <a:cubicBezTo>
                      <a:pt x="52556" y="65189"/>
                      <a:pt x="58372" y="66418"/>
                      <a:pt x="64151" y="65818"/>
                    </a:cubicBezTo>
                    <a:cubicBezTo>
                      <a:pt x="71877" y="64951"/>
                      <a:pt x="79499" y="63265"/>
                      <a:pt x="86865" y="60770"/>
                    </a:cubicBezTo>
                    <a:lnTo>
                      <a:pt x="51130" y="40005"/>
                    </a:lnTo>
                    <a:cubicBezTo>
                      <a:pt x="38015" y="48701"/>
                      <a:pt x="36808" y="56131"/>
                      <a:pt x="47519" y="62294"/>
                    </a:cubicBezTo>
                    <a:close/>
                    <a:moveTo>
                      <a:pt x="172969" y="72771"/>
                    </a:moveTo>
                    <a:cubicBezTo>
                      <a:pt x="167523" y="69771"/>
                      <a:pt x="161251" y="68628"/>
                      <a:pt x="155102" y="69533"/>
                    </a:cubicBezTo>
                    <a:cubicBezTo>
                      <a:pt x="146663" y="70656"/>
                      <a:pt x="138328" y="72504"/>
                      <a:pt x="130202" y="75057"/>
                    </a:cubicBezTo>
                    <a:lnTo>
                      <a:pt x="165746" y="95631"/>
                    </a:lnTo>
                    <a:cubicBezTo>
                      <a:pt x="180572" y="86392"/>
                      <a:pt x="183328" y="78677"/>
                      <a:pt x="17296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4164;p38"/>
              <p:cNvSpPr/>
              <p:nvPr/>
            </p:nvSpPr>
            <p:spPr>
              <a:xfrm>
                <a:off x="5289888" y="4760785"/>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4165;p38"/>
              <p:cNvSpPr/>
              <p:nvPr/>
            </p:nvSpPr>
            <p:spPr>
              <a:xfrm>
                <a:off x="5385496" y="4768976"/>
                <a:ext cx="31552" cy="14858"/>
              </a:xfrm>
              <a:custGeom>
                <a:avLst/>
                <a:gdLst/>
                <a:ahLst/>
                <a:cxnLst/>
                <a:rect l="l" t="t" r="r" b="b"/>
                <a:pathLst>
                  <a:path w="31552" h="14858" extrusionOk="0">
                    <a:moveTo>
                      <a:pt x="31552" y="12954"/>
                    </a:moveTo>
                    <a:lnTo>
                      <a:pt x="31552" y="0"/>
                    </a:lnTo>
                    <a:lnTo>
                      <a:pt x="0" y="2477"/>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4166;p38"/>
              <p:cNvSpPr/>
              <p:nvPr/>
            </p:nvSpPr>
            <p:spPr>
              <a:xfrm>
                <a:off x="5396046" y="472144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4167;p38"/>
              <p:cNvSpPr/>
              <p:nvPr/>
            </p:nvSpPr>
            <p:spPr>
              <a:xfrm>
                <a:off x="5321441" y="4726305"/>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4168;p38"/>
              <p:cNvSpPr/>
              <p:nvPr/>
            </p:nvSpPr>
            <p:spPr>
              <a:xfrm>
                <a:off x="5249117" y="4684871"/>
                <a:ext cx="44382" cy="29146"/>
              </a:xfrm>
              <a:custGeom>
                <a:avLst/>
                <a:gdLst/>
                <a:ahLst/>
                <a:cxnLst/>
                <a:rect l="l" t="t" r="r" b="b"/>
                <a:pathLst>
                  <a:path w="44382" h="29146" extrusionOk="0">
                    <a:moveTo>
                      <a:pt x="0" y="8287"/>
                    </a:moveTo>
                    <a:lnTo>
                      <a:pt x="36780" y="29146"/>
                    </a:lnTo>
                    <a:lnTo>
                      <a:pt x="44383" y="23717"/>
                    </a:lnTo>
                    <a:lnTo>
                      <a:pt x="39346" y="17907"/>
                    </a:lnTo>
                    <a:cubicBezTo>
                      <a:pt x="36105" y="14116"/>
                      <a:pt x="32246" y="10896"/>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4169;p38"/>
              <p:cNvSpPr/>
              <p:nvPr/>
            </p:nvSpPr>
            <p:spPr>
              <a:xfrm>
                <a:off x="5289888" y="4661344"/>
                <a:ext cx="20528" cy="18478"/>
              </a:xfrm>
              <a:custGeom>
                <a:avLst/>
                <a:gdLst/>
                <a:ahLst/>
                <a:cxnLst/>
                <a:rect l="l" t="t" r="r" b="b"/>
                <a:pathLst>
                  <a:path w="20528" h="18478" extrusionOk="0">
                    <a:moveTo>
                      <a:pt x="20528" y="18479"/>
                    </a:moveTo>
                    <a:lnTo>
                      <a:pt x="20528" y="5524"/>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4170;p38"/>
              <p:cNvSpPr/>
              <p:nvPr/>
            </p:nvSpPr>
            <p:spPr>
              <a:xfrm>
                <a:off x="5197987" y="4657534"/>
                <a:ext cx="19577" cy="14668"/>
              </a:xfrm>
              <a:custGeom>
                <a:avLst/>
                <a:gdLst/>
                <a:ahLst/>
                <a:cxnLst/>
                <a:rect l="l" t="t" r="r" b="b"/>
                <a:pathLst>
                  <a:path w="19577" h="14668" extrusionOk="0">
                    <a:moveTo>
                      <a:pt x="0" y="12954"/>
                    </a:moveTo>
                    <a:lnTo>
                      <a:pt x="0" y="0"/>
                    </a:lnTo>
                    <a:lnTo>
                      <a:pt x="19578"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4171;p38"/>
              <p:cNvSpPr/>
              <p:nvPr/>
            </p:nvSpPr>
            <p:spPr>
              <a:xfrm>
                <a:off x="5198652" y="4700873"/>
                <a:ext cx="22428" cy="22764"/>
              </a:xfrm>
              <a:custGeom>
                <a:avLst/>
                <a:gdLst/>
                <a:ahLst/>
                <a:cxnLst/>
                <a:rect l="l" t="t" r="r" b="b"/>
                <a:pathLst>
                  <a:path w="22428" h="22764" extrusionOk="0">
                    <a:moveTo>
                      <a:pt x="0" y="13430"/>
                    </a:moveTo>
                    <a:cubicBezTo>
                      <a:pt x="0" y="13430"/>
                      <a:pt x="0" y="0"/>
                      <a:pt x="0" y="0"/>
                    </a:cubicBezTo>
                    <a:lnTo>
                      <a:pt x="22429" y="0"/>
                    </a:lnTo>
                    <a:lnTo>
                      <a:pt x="16917" y="12002"/>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4172;p38"/>
              <p:cNvSpPr/>
              <p:nvPr/>
            </p:nvSpPr>
            <p:spPr>
              <a:xfrm>
                <a:off x="5197892" y="4644961"/>
                <a:ext cx="221610" cy="138874"/>
              </a:xfrm>
              <a:custGeom>
                <a:avLst/>
                <a:gdLst/>
                <a:ahLst/>
                <a:cxnLst/>
                <a:rect l="l" t="t" r="r" b="b"/>
                <a:pathLst>
                  <a:path w="221610" h="138874" extrusionOk="0">
                    <a:moveTo>
                      <a:pt x="112525" y="22288"/>
                    </a:moveTo>
                    <a:cubicBezTo>
                      <a:pt x="109598" y="22298"/>
                      <a:pt x="106680" y="22517"/>
                      <a:pt x="103781" y="22955"/>
                    </a:cubicBezTo>
                    <a:cubicBezTo>
                      <a:pt x="99885" y="23527"/>
                      <a:pt x="95513" y="24289"/>
                      <a:pt x="90666" y="25337"/>
                    </a:cubicBezTo>
                    <a:cubicBezTo>
                      <a:pt x="85819" y="26384"/>
                      <a:pt x="81162" y="27718"/>
                      <a:pt x="75460" y="29242"/>
                    </a:cubicBezTo>
                    <a:cubicBezTo>
                      <a:pt x="70395" y="30804"/>
                      <a:pt x="65434" y="32709"/>
                      <a:pt x="60634" y="34957"/>
                    </a:cubicBezTo>
                    <a:lnTo>
                      <a:pt x="98649" y="57055"/>
                    </a:lnTo>
                    <a:lnTo>
                      <a:pt x="105492" y="54578"/>
                    </a:lnTo>
                    <a:cubicBezTo>
                      <a:pt x="114996" y="51435"/>
                      <a:pt x="124500" y="48673"/>
                      <a:pt x="132958" y="46387"/>
                    </a:cubicBezTo>
                    <a:cubicBezTo>
                      <a:pt x="141036" y="44205"/>
                      <a:pt x="149314" y="42834"/>
                      <a:pt x="157668" y="42291"/>
                    </a:cubicBezTo>
                    <a:cubicBezTo>
                      <a:pt x="165309" y="41786"/>
                      <a:pt x="172978" y="42291"/>
                      <a:pt x="180477" y="43815"/>
                    </a:cubicBezTo>
                    <a:cubicBezTo>
                      <a:pt x="188127" y="45501"/>
                      <a:pt x="195464" y="48358"/>
                      <a:pt x="202241" y="52292"/>
                    </a:cubicBezTo>
                    <a:cubicBezTo>
                      <a:pt x="208846" y="55702"/>
                      <a:pt x="214501" y="60712"/>
                      <a:pt x="218682" y="66865"/>
                    </a:cubicBezTo>
                    <a:cubicBezTo>
                      <a:pt x="221438" y="71333"/>
                      <a:pt x="222294" y="76714"/>
                      <a:pt x="221058" y="81820"/>
                    </a:cubicBezTo>
                    <a:cubicBezTo>
                      <a:pt x="219442" y="87449"/>
                      <a:pt x="216363" y="92545"/>
                      <a:pt x="212125" y="96583"/>
                    </a:cubicBezTo>
                    <a:cubicBezTo>
                      <a:pt x="206869" y="101851"/>
                      <a:pt x="200996" y="106451"/>
                      <a:pt x="194638" y="110299"/>
                    </a:cubicBezTo>
                    <a:lnTo>
                      <a:pt x="218967" y="124396"/>
                    </a:lnTo>
                    <a:lnTo>
                      <a:pt x="205757" y="132112"/>
                    </a:lnTo>
                    <a:lnTo>
                      <a:pt x="181427" y="117538"/>
                    </a:lnTo>
                    <a:cubicBezTo>
                      <a:pt x="169728" y="123301"/>
                      <a:pt x="157506" y="127930"/>
                      <a:pt x="144933" y="131350"/>
                    </a:cubicBezTo>
                    <a:cubicBezTo>
                      <a:pt x="131760" y="134950"/>
                      <a:pt x="118313" y="137465"/>
                      <a:pt x="104732" y="138874"/>
                    </a:cubicBezTo>
                    <a:lnTo>
                      <a:pt x="91997" y="115824"/>
                    </a:lnTo>
                    <a:cubicBezTo>
                      <a:pt x="95561" y="115729"/>
                      <a:pt x="99115" y="115443"/>
                      <a:pt x="102641" y="114967"/>
                    </a:cubicBezTo>
                    <a:cubicBezTo>
                      <a:pt x="108039" y="114367"/>
                      <a:pt x="113399" y="113471"/>
                      <a:pt x="118702" y="112300"/>
                    </a:cubicBezTo>
                    <a:cubicBezTo>
                      <a:pt x="124595" y="110966"/>
                      <a:pt x="130772" y="109347"/>
                      <a:pt x="137710" y="107442"/>
                    </a:cubicBezTo>
                    <a:cubicBezTo>
                      <a:pt x="144229" y="105651"/>
                      <a:pt x="150578" y="103327"/>
                      <a:pt x="156717" y="100489"/>
                    </a:cubicBezTo>
                    <a:lnTo>
                      <a:pt x="118702" y="78486"/>
                    </a:lnTo>
                    <a:lnTo>
                      <a:pt x="113760" y="80296"/>
                    </a:lnTo>
                    <a:lnTo>
                      <a:pt x="108533" y="81820"/>
                    </a:lnTo>
                    <a:cubicBezTo>
                      <a:pt x="99029" y="84963"/>
                      <a:pt x="90191" y="87439"/>
                      <a:pt x="82208" y="89249"/>
                    </a:cubicBezTo>
                    <a:cubicBezTo>
                      <a:pt x="74842" y="90954"/>
                      <a:pt x="67334" y="91973"/>
                      <a:pt x="59779" y="92297"/>
                    </a:cubicBezTo>
                    <a:cubicBezTo>
                      <a:pt x="53136" y="92497"/>
                      <a:pt x="46493" y="91859"/>
                      <a:pt x="40011" y="90392"/>
                    </a:cubicBezTo>
                    <a:cubicBezTo>
                      <a:pt x="33586" y="88859"/>
                      <a:pt x="27428" y="86354"/>
                      <a:pt x="21764" y="82963"/>
                    </a:cubicBezTo>
                    <a:cubicBezTo>
                      <a:pt x="15463" y="79724"/>
                      <a:pt x="9998" y="75057"/>
                      <a:pt x="5797" y="69342"/>
                    </a:cubicBezTo>
                    <a:cubicBezTo>
                      <a:pt x="2737" y="65056"/>
                      <a:pt x="1226" y="59845"/>
                      <a:pt x="1521" y="54578"/>
                    </a:cubicBezTo>
                    <a:cubicBezTo>
                      <a:pt x="2091" y="49111"/>
                      <a:pt x="4277" y="43939"/>
                      <a:pt x="7793" y="39719"/>
                    </a:cubicBezTo>
                    <a:cubicBezTo>
                      <a:pt x="12203" y="34252"/>
                      <a:pt x="17430" y="29499"/>
                      <a:pt x="23284" y="25622"/>
                    </a:cubicBezTo>
                    <a:lnTo>
                      <a:pt x="0" y="12763"/>
                    </a:lnTo>
                    <a:lnTo>
                      <a:pt x="13210" y="5144"/>
                    </a:lnTo>
                    <a:lnTo>
                      <a:pt x="35544" y="18002"/>
                    </a:lnTo>
                    <a:cubicBezTo>
                      <a:pt x="46017" y="12821"/>
                      <a:pt x="57004" y="8763"/>
                      <a:pt x="68332" y="5905"/>
                    </a:cubicBezTo>
                    <a:cubicBezTo>
                      <a:pt x="79119" y="3191"/>
                      <a:pt x="90067" y="1219"/>
                      <a:pt x="101120" y="0"/>
                    </a:cubicBezTo>
                    <a:close/>
                    <a:moveTo>
                      <a:pt x="47519" y="62008"/>
                    </a:moveTo>
                    <a:cubicBezTo>
                      <a:pt x="52547" y="64932"/>
                      <a:pt x="58363" y="66199"/>
                      <a:pt x="64151" y="65627"/>
                    </a:cubicBezTo>
                    <a:cubicBezTo>
                      <a:pt x="71887" y="64770"/>
                      <a:pt x="79509" y="63037"/>
                      <a:pt x="86865" y="60484"/>
                    </a:cubicBezTo>
                    <a:lnTo>
                      <a:pt x="51130" y="39814"/>
                    </a:lnTo>
                    <a:cubicBezTo>
                      <a:pt x="38015" y="48387"/>
                      <a:pt x="36808" y="55788"/>
                      <a:pt x="47519" y="62008"/>
                    </a:cubicBezTo>
                    <a:close/>
                    <a:moveTo>
                      <a:pt x="172969" y="72485"/>
                    </a:moveTo>
                    <a:cubicBezTo>
                      <a:pt x="167514" y="69513"/>
                      <a:pt x="161241" y="68409"/>
                      <a:pt x="155102" y="69342"/>
                    </a:cubicBezTo>
                    <a:cubicBezTo>
                      <a:pt x="146663" y="70428"/>
                      <a:pt x="138328" y="72247"/>
                      <a:pt x="130202" y="74771"/>
                    </a:cubicBezTo>
                    <a:lnTo>
                      <a:pt x="165746" y="95345"/>
                    </a:lnTo>
                    <a:cubicBezTo>
                      <a:pt x="180572" y="86106"/>
                      <a:pt x="183328" y="78486"/>
                      <a:pt x="172969" y="7248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 name="Google Shape;4173;p38"/>
            <p:cNvGrpSpPr/>
            <p:nvPr/>
          </p:nvGrpSpPr>
          <p:grpSpPr>
            <a:xfrm>
              <a:off x="2181300" y="4477454"/>
              <a:ext cx="746806" cy="516445"/>
              <a:chOff x="3962400" y="5293804"/>
              <a:chExt cx="746806" cy="516445"/>
            </a:xfrm>
          </p:grpSpPr>
          <p:sp>
            <p:nvSpPr>
              <p:cNvPr id="113" name="Google Shape;4174;p38"/>
              <p:cNvSpPr/>
              <p:nvPr/>
            </p:nvSpPr>
            <p:spPr>
              <a:xfrm>
                <a:off x="3962400"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4175;p38"/>
              <p:cNvSpPr/>
              <p:nvPr/>
            </p:nvSpPr>
            <p:spPr>
              <a:xfrm>
                <a:off x="4044607"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4176;p38"/>
              <p:cNvSpPr/>
              <p:nvPr/>
            </p:nvSpPr>
            <p:spPr>
              <a:xfrm>
                <a:off x="4044702"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4177;p38"/>
              <p:cNvSpPr/>
              <p:nvPr/>
            </p:nvSpPr>
            <p:spPr>
              <a:xfrm>
                <a:off x="4659217"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4178;p38"/>
              <p:cNvSpPr/>
              <p:nvPr/>
            </p:nvSpPr>
            <p:spPr>
              <a:xfrm>
                <a:off x="4044607"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4179;p38"/>
              <p:cNvSpPr/>
              <p:nvPr/>
            </p:nvSpPr>
            <p:spPr>
              <a:xfrm>
                <a:off x="4139107" y="5346215"/>
                <a:ext cx="475657" cy="275248"/>
              </a:xfrm>
              <a:custGeom>
                <a:avLst/>
                <a:gdLst/>
                <a:ahLst/>
                <a:cxnLst/>
                <a:rect l="l" t="t" r="r" b="b"/>
                <a:pathLst>
                  <a:path w="475657"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05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4180;p38"/>
              <p:cNvSpPr/>
              <p:nvPr/>
            </p:nvSpPr>
            <p:spPr>
              <a:xfrm>
                <a:off x="4139550"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5" y="193715"/>
                      <a:pt x="3326" y="161806"/>
                      <a:pt x="0" y="129421"/>
                    </a:cubicBezTo>
                    <a:cubicBezTo>
                      <a:pt x="3326" y="97036"/>
                      <a:pt x="26325"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4181;p38"/>
              <p:cNvSpPr/>
              <p:nvPr/>
            </p:nvSpPr>
            <p:spPr>
              <a:xfrm>
                <a:off x="4261389" y="5424963"/>
                <a:ext cx="221102" cy="138970"/>
              </a:xfrm>
              <a:custGeom>
                <a:avLst/>
                <a:gdLst/>
                <a:ahLst/>
                <a:cxnLst/>
                <a:rect l="l" t="t" r="r" b="b"/>
                <a:pathLst>
                  <a:path w="221102" h="138970" extrusionOk="0">
                    <a:moveTo>
                      <a:pt x="112050" y="22098"/>
                    </a:moveTo>
                    <a:cubicBezTo>
                      <a:pt x="109122" y="22060"/>
                      <a:pt x="106194" y="22279"/>
                      <a:pt x="103306" y="22765"/>
                    </a:cubicBezTo>
                    <a:cubicBezTo>
                      <a:pt x="99410" y="23336"/>
                      <a:pt x="95038" y="24098"/>
                      <a:pt x="90191" y="25146"/>
                    </a:cubicBezTo>
                    <a:cubicBezTo>
                      <a:pt x="85344" y="26194"/>
                      <a:pt x="80687" y="27432"/>
                      <a:pt x="75080" y="29051"/>
                    </a:cubicBezTo>
                    <a:cubicBezTo>
                      <a:pt x="69967" y="30566"/>
                      <a:pt x="64977" y="32480"/>
                      <a:pt x="60159" y="34766"/>
                    </a:cubicBezTo>
                    <a:lnTo>
                      <a:pt x="98174" y="56864"/>
                    </a:lnTo>
                    <a:lnTo>
                      <a:pt x="105017" y="54388"/>
                    </a:lnTo>
                    <a:cubicBezTo>
                      <a:pt x="114521" y="51149"/>
                      <a:pt x="124024" y="48387"/>
                      <a:pt x="132483" y="46196"/>
                    </a:cubicBezTo>
                    <a:cubicBezTo>
                      <a:pt x="140574" y="44120"/>
                      <a:pt x="148851" y="42844"/>
                      <a:pt x="157193" y="42386"/>
                    </a:cubicBezTo>
                    <a:cubicBezTo>
                      <a:pt x="164798" y="41881"/>
                      <a:pt x="172437" y="42386"/>
                      <a:pt x="179907" y="43910"/>
                    </a:cubicBezTo>
                    <a:cubicBezTo>
                      <a:pt x="187570" y="45539"/>
                      <a:pt x="194919" y="48406"/>
                      <a:pt x="201670" y="52388"/>
                    </a:cubicBezTo>
                    <a:cubicBezTo>
                      <a:pt x="208292" y="55731"/>
                      <a:pt x="213951" y="60713"/>
                      <a:pt x="218112" y="66866"/>
                    </a:cubicBezTo>
                    <a:cubicBezTo>
                      <a:pt x="220891" y="71323"/>
                      <a:pt x="221780" y="76705"/>
                      <a:pt x="220583" y="81820"/>
                    </a:cubicBezTo>
                    <a:cubicBezTo>
                      <a:pt x="218785" y="87506"/>
                      <a:pt x="215504" y="92602"/>
                      <a:pt x="211079" y="96584"/>
                    </a:cubicBezTo>
                    <a:cubicBezTo>
                      <a:pt x="205885" y="101898"/>
                      <a:pt x="200041" y="106547"/>
                      <a:pt x="193687" y="110395"/>
                    </a:cubicBezTo>
                    <a:lnTo>
                      <a:pt x="217922" y="124492"/>
                    </a:lnTo>
                    <a:lnTo>
                      <a:pt x="204712" y="132112"/>
                    </a:lnTo>
                    <a:lnTo>
                      <a:pt x="180952" y="117634"/>
                    </a:lnTo>
                    <a:cubicBezTo>
                      <a:pt x="169319" y="123463"/>
                      <a:pt x="157122" y="128092"/>
                      <a:pt x="144553" y="131445"/>
                    </a:cubicBezTo>
                    <a:cubicBezTo>
                      <a:pt x="131396" y="135112"/>
                      <a:pt x="117944" y="137636"/>
                      <a:pt x="104352" y="138970"/>
                    </a:cubicBezTo>
                    <a:lnTo>
                      <a:pt x="91521" y="116015"/>
                    </a:lnTo>
                    <a:cubicBezTo>
                      <a:pt x="95114" y="115919"/>
                      <a:pt x="98699" y="115634"/>
                      <a:pt x="102261" y="115158"/>
                    </a:cubicBezTo>
                    <a:cubicBezTo>
                      <a:pt x="107627" y="114510"/>
                      <a:pt x="112956" y="113586"/>
                      <a:pt x="118227" y="112395"/>
                    </a:cubicBezTo>
                    <a:cubicBezTo>
                      <a:pt x="124119" y="111157"/>
                      <a:pt x="130392" y="109538"/>
                      <a:pt x="137235" y="107633"/>
                    </a:cubicBezTo>
                    <a:cubicBezTo>
                      <a:pt x="143743" y="105823"/>
                      <a:pt x="150098" y="103489"/>
                      <a:pt x="156242" y="100679"/>
                    </a:cubicBezTo>
                    <a:lnTo>
                      <a:pt x="118227" y="78677"/>
                    </a:lnTo>
                    <a:cubicBezTo>
                      <a:pt x="116611" y="79248"/>
                      <a:pt x="114996" y="79915"/>
                      <a:pt x="113285" y="80391"/>
                    </a:cubicBezTo>
                    <a:lnTo>
                      <a:pt x="108058" y="82010"/>
                    </a:lnTo>
                    <a:cubicBezTo>
                      <a:pt x="98554" y="85154"/>
                      <a:pt x="89716" y="87630"/>
                      <a:pt x="81828" y="89440"/>
                    </a:cubicBezTo>
                    <a:cubicBezTo>
                      <a:pt x="74465" y="91154"/>
                      <a:pt x="66953" y="92145"/>
                      <a:pt x="59399" y="92393"/>
                    </a:cubicBezTo>
                    <a:cubicBezTo>
                      <a:pt x="52758" y="92678"/>
                      <a:pt x="46110" y="92069"/>
                      <a:pt x="39631" y="90583"/>
                    </a:cubicBezTo>
                    <a:cubicBezTo>
                      <a:pt x="33176" y="89059"/>
                      <a:pt x="26991" y="86554"/>
                      <a:pt x="21288" y="83153"/>
                    </a:cubicBezTo>
                    <a:cubicBezTo>
                      <a:pt x="14928" y="79924"/>
                      <a:pt x="9398" y="75257"/>
                      <a:pt x="5132" y="69533"/>
                    </a:cubicBezTo>
                    <a:cubicBezTo>
                      <a:pt x="2001" y="65275"/>
                      <a:pt x="454" y="60055"/>
                      <a:pt x="760" y="54769"/>
                    </a:cubicBezTo>
                    <a:cubicBezTo>
                      <a:pt x="1328" y="49273"/>
                      <a:pt x="3511" y="44063"/>
                      <a:pt x="7033" y="39815"/>
                    </a:cubicBezTo>
                    <a:cubicBezTo>
                      <a:pt x="11446" y="34376"/>
                      <a:pt x="16672" y="29651"/>
                      <a:pt x="22524" y="25813"/>
                    </a:cubicBezTo>
                    <a:lnTo>
                      <a:pt x="0" y="12764"/>
                    </a:lnTo>
                    <a:lnTo>
                      <a:pt x="13305" y="5048"/>
                    </a:lnTo>
                    <a:lnTo>
                      <a:pt x="35544" y="18002"/>
                    </a:lnTo>
                    <a:cubicBezTo>
                      <a:pt x="45998" y="12783"/>
                      <a:pt x="56994" y="8725"/>
                      <a:pt x="68332" y="5906"/>
                    </a:cubicBezTo>
                    <a:cubicBezTo>
                      <a:pt x="79137" y="3143"/>
                      <a:pt x="90126" y="1172"/>
                      <a:pt x="101215" y="0"/>
                    </a:cubicBezTo>
                    <a:close/>
                    <a:moveTo>
                      <a:pt x="47139" y="62198"/>
                    </a:moveTo>
                    <a:cubicBezTo>
                      <a:pt x="52133" y="65122"/>
                      <a:pt x="57921" y="66389"/>
                      <a:pt x="63675" y="65818"/>
                    </a:cubicBezTo>
                    <a:cubicBezTo>
                      <a:pt x="71401" y="64875"/>
                      <a:pt x="79011" y="63151"/>
                      <a:pt x="86389" y="60674"/>
                    </a:cubicBezTo>
                    <a:lnTo>
                      <a:pt x="50655" y="40005"/>
                    </a:lnTo>
                    <a:cubicBezTo>
                      <a:pt x="37540" y="48578"/>
                      <a:pt x="36368" y="55979"/>
                      <a:pt x="47139" y="62198"/>
                    </a:cubicBezTo>
                    <a:close/>
                    <a:moveTo>
                      <a:pt x="172589" y="72676"/>
                    </a:moveTo>
                    <a:cubicBezTo>
                      <a:pt x="167122" y="69742"/>
                      <a:pt x="160859" y="68637"/>
                      <a:pt x="154722" y="69533"/>
                    </a:cubicBezTo>
                    <a:cubicBezTo>
                      <a:pt x="146250" y="70618"/>
                      <a:pt x="137887" y="72438"/>
                      <a:pt x="129727" y="74962"/>
                    </a:cubicBezTo>
                    <a:lnTo>
                      <a:pt x="165271" y="95536"/>
                    </a:lnTo>
                    <a:cubicBezTo>
                      <a:pt x="180477" y="86296"/>
                      <a:pt x="182853" y="78677"/>
                      <a:pt x="17258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4182;p38"/>
              <p:cNvSpPr/>
              <p:nvPr/>
            </p:nvSpPr>
            <p:spPr>
              <a:xfrm>
                <a:off x="4352910"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4183;p38"/>
              <p:cNvSpPr/>
              <p:nvPr/>
            </p:nvSpPr>
            <p:spPr>
              <a:xfrm>
                <a:off x="4448518" y="5536215"/>
                <a:ext cx="31552" cy="14858"/>
              </a:xfrm>
              <a:custGeom>
                <a:avLst/>
                <a:gdLst/>
                <a:ahLst/>
                <a:cxnLst/>
                <a:rect l="l" t="t" r="r" b="b"/>
                <a:pathLst>
                  <a:path w="31552" h="14858" extrusionOk="0">
                    <a:moveTo>
                      <a:pt x="31553" y="12954"/>
                    </a:moveTo>
                    <a:lnTo>
                      <a:pt x="31553" y="0"/>
                    </a:lnTo>
                    <a:lnTo>
                      <a:pt x="0" y="2476"/>
                    </a:lnTo>
                    <a:lnTo>
                      <a:pt x="18152" y="14859"/>
                    </a:lnTo>
                    <a:lnTo>
                      <a:pt x="31553"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4184;p38"/>
              <p:cNvSpPr/>
              <p:nvPr/>
            </p:nvSpPr>
            <p:spPr>
              <a:xfrm>
                <a:off x="4459162" y="5488685"/>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4185;p38"/>
              <p:cNvSpPr/>
              <p:nvPr/>
            </p:nvSpPr>
            <p:spPr>
              <a:xfrm>
                <a:off x="4384748"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4186;p38"/>
              <p:cNvSpPr/>
              <p:nvPr/>
            </p:nvSpPr>
            <p:spPr>
              <a:xfrm>
                <a:off x="4312139"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0" y="14135"/>
                      <a:pt x="32258"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4187;p38"/>
              <p:cNvSpPr/>
              <p:nvPr/>
            </p:nvSpPr>
            <p:spPr>
              <a:xfrm>
                <a:off x="4352910"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4188;p38"/>
              <p:cNvSpPr/>
              <p:nvPr/>
            </p:nvSpPr>
            <p:spPr>
              <a:xfrm>
                <a:off x="4261008"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4189;p38"/>
              <p:cNvSpPr/>
              <p:nvPr/>
            </p:nvSpPr>
            <p:spPr>
              <a:xfrm>
                <a:off x="4261769"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4190;p38"/>
              <p:cNvSpPr/>
              <p:nvPr/>
            </p:nvSpPr>
            <p:spPr>
              <a:xfrm>
                <a:off x="4261389" y="5412009"/>
                <a:ext cx="221197" cy="139065"/>
              </a:xfrm>
              <a:custGeom>
                <a:avLst/>
                <a:gdLst/>
                <a:ahLst/>
                <a:cxnLst/>
                <a:rect l="l" t="t" r="r" b="b"/>
                <a:pathLst>
                  <a:path w="221197" h="139065" extrusionOk="0">
                    <a:moveTo>
                      <a:pt x="112050" y="22098"/>
                    </a:moveTo>
                    <a:cubicBezTo>
                      <a:pt x="109119" y="22098"/>
                      <a:pt x="106193" y="22355"/>
                      <a:pt x="103306" y="22860"/>
                    </a:cubicBezTo>
                    <a:cubicBezTo>
                      <a:pt x="99441" y="23431"/>
                      <a:pt x="95069" y="24194"/>
                      <a:pt x="90191" y="25146"/>
                    </a:cubicBezTo>
                    <a:cubicBezTo>
                      <a:pt x="85344" y="26194"/>
                      <a:pt x="80687" y="27527"/>
                      <a:pt x="75080" y="29051"/>
                    </a:cubicBezTo>
                    <a:cubicBezTo>
                      <a:pt x="69981" y="30613"/>
                      <a:pt x="64995" y="32518"/>
                      <a:pt x="60159" y="34766"/>
                    </a:cubicBezTo>
                    <a:lnTo>
                      <a:pt x="98174" y="56864"/>
                    </a:lnTo>
                    <a:lnTo>
                      <a:pt x="105017" y="54483"/>
                    </a:lnTo>
                    <a:cubicBezTo>
                      <a:pt x="114521" y="51245"/>
                      <a:pt x="124024" y="48482"/>
                      <a:pt x="132483" y="46196"/>
                    </a:cubicBezTo>
                    <a:cubicBezTo>
                      <a:pt x="140606" y="44063"/>
                      <a:pt x="148910" y="42691"/>
                      <a:pt x="157288" y="42100"/>
                    </a:cubicBezTo>
                    <a:cubicBezTo>
                      <a:pt x="164893" y="41643"/>
                      <a:pt x="172525" y="42158"/>
                      <a:pt x="180002" y="43624"/>
                    </a:cubicBezTo>
                    <a:cubicBezTo>
                      <a:pt x="187668" y="45291"/>
                      <a:pt x="195018" y="48187"/>
                      <a:pt x="201765" y="52197"/>
                    </a:cubicBezTo>
                    <a:cubicBezTo>
                      <a:pt x="208387" y="55540"/>
                      <a:pt x="214046" y="60522"/>
                      <a:pt x="218207" y="66675"/>
                    </a:cubicBezTo>
                    <a:cubicBezTo>
                      <a:pt x="220986" y="71133"/>
                      <a:pt x="221875" y="76514"/>
                      <a:pt x="220678" y="81629"/>
                    </a:cubicBezTo>
                    <a:cubicBezTo>
                      <a:pt x="218855" y="87297"/>
                      <a:pt x="215578" y="92393"/>
                      <a:pt x="211174" y="96393"/>
                    </a:cubicBezTo>
                    <a:cubicBezTo>
                      <a:pt x="205956" y="101689"/>
                      <a:pt x="200116" y="106318"/>
                      <a:pt x="193782" y="110204"/>
                    </a:cubicBezTo>
                    <a:lnTo>
                      <a:pt x="218017" y="124206"/>
                    </a:lnTo>
                    <a:lnTo>
                      <a:pt x="204807" y="131921"/>
                    </a:lnTo>
                    <a:lnTo>
                      <a:pt x="180287" y="117729"/>
                    </a:lnTo>
                    <a:cubicBezTo>
                      <a:pt x="168831" y="123434"/>
                      <a:pt x="156868" y="128064"/>
                      <a:pt x="144553" y="131540"/>
                    </a:cubicBezTo>
                    <a:cubicBezTo>
                      <a:pt x="131385" y="135169"/>
                      <a:pt x="117937" y="137684"/>
                      <a:pt x="104352" y="139065"/>
                    </a:cubicBezTo>
                    <a:lnTo>
                      <a:pt x="91521" y="116014"/>
                    </a:lnTo>
                    <a:cubicBezTo>
                      <a:pt x="95113" y="115967"/>
                      <a:pt x="98698" y="115710"/>
                      <a:pt x="102261" y="115253"/>
                    </a:cubicBezTo>
                    <a:cubicBezTo>
                      <a:pt x="107013" y="114681"/>
                      <a:pt x="112335" y="113729"/>
                      <a:pt x="118227" y="112490"/>
                    </a:cubicBezTo>
                    <a:cubicBezTo>
                      <a:pt x="124119" y="111252"/>
                      <a:pt x="130392" y="109633"/>
                      <a:pt x="137235" y="107728"/>
                    </a:cubicBezTo>
                    <a:cubicBezTo>
                      <a:pt x="143731" y="105842"/>
                      <a:pt x="150083" y="103479"/>
                      <a:pt x="156242" y="100679"/>
                    </a:cubicBezTo>
                    <a:lnTo>
                      <a:pt x="118227" y="78772"/>
                    </a:lnTo>
                    <a:lnTo>
                      <a:pt x="113285" y="80486"/>
                    </a:lnTo>
                    <a:lnTo>
                      <a:pt x="108058" y="82105"/>
                    </a:lnTo>
                    <a:cubicBezTo>
                      <a:pt x="99447" y="85001"/>
                      <a:pt x="90692" y="87449"/>
                      <a:pt x="81828" y="89440"/>
                    </a:cubicBezTo>
                    <a:cubicBezTo>
                      <a:pt x="74467" y="91183"/>
                      <a:pt x="66956" y="92202"/>
                      <a:pt x="59399" y="92488"/>
                    </a:cubicBezTo>
                    <a:cubicBezTo>
                      <a:pt x="52754" y="92745"/>
                      <a:pt x="46105" y="92107"/>
                      <a:pt x="39631" y="90583"/>
                    </a:cubicBezTo>
                    <a:cubicBezTo>
                      <a:pt x="33193" y="89049"/>
                      <a:pt x="27013" y="86573"/>
                      <a:pt x="21288" y="83248"/>
                    </a:cubicBezTo>
                    <a:cubicBezTo>
                      <a:pt x="14922" y="79981"/>
                      <a:pt x="9393" y="75286"/>
                      <a:pt x="5132" y="69532"/>
                    </a:cubicBezTo>
                    <a:cubicBezTo>
                      <a:pt x="2001" y="65275"/>
                      <a:pt x="454" y="60055"/>
                      <a:pt x="760" y="54769"/>
                    </a:cubicBezTo>
                    <a:cubicBezTo>
                      <a:pt x="1351" y="49311"/>
                      <a:pt x="3533" y="44139"/>
                      <a:pt x="7033" y="39910"/>
                    </a:cubicBezTo>
                    <a:cubicBezTo>
                      <a:pt x="11467" y="34462"/>
                      <a:pt x="16689" y="29708"/>
                      <a:pt x="22524" y="25813"/>
                    </a:cubicBezTo>
                    <a:lnTo>
                      <a:pt x="0" y="12763"/>
                    </a:lnTo>
                    <a:lnTo>
                      <a:pt x="13305" y="5144"/>
                    </a:lnTo>
                    <a:lnTo>
                      <a:pt x="35544" y="18002"/>
                    </a:lnTo>
                    <a:cubicBezTo>
                      <a:pt x="46019" y="12849"/>
                      <a:pt x="57010" y="8830"/>
                      <a:pt x="68332" y="6001"/>
                    </a:cubicBezTo>
                    <a:cubicBezTo>
                      <a:pt x="79145" y="3258"/>
                      <a:pt x="90131" y="1248"/>
                      <a:pt x="101215" y="0"/>
                    </a:cubicBezTo>
                    <a:close/>
                    <a:moveTo>
                      <a:pt x="47139" y="62294"/>
                    </a:moveTo>
                    <a:cubicBezTo>
                      <a:pt x="52142" y="65189"/>
                      <a:pt x="57930" y="66418"/>
                      <a:pt x="63675" y="65818"/>
                    </a:cubicBezTo>
                    <a:cubicBezTo>
                      <a:pt x="71416" y="64970"/>
                      <a:pt x="79036" y="63246"/>
                      <a:pt x="86389" y="60674"/>
                    </a:cubicBezTo>
                    <a:lnTo>
                      <a:pt x="50655" y="40005"/>
                    </a:lnTo>
                    <a:cubicBezTo>
                      <a:pt x="37540" y="48578"/>
                      <a:pt x="36368" y="56007"/>
                      <a:pt x="47139" y="62294"/>
                    </a:cubicBezTo>
                    <a:close/>
                    <a:moveTo>
                      <a:pt x="172589" y="72771"/>
                    </a:moveTo>
                    <a:cubicBezTo>
                      <a:pt x="167144" y="69771"/>
                      <a:pt x="160871" y="68628"/>
                      <a:pt x="154722" y="69532"/>
                    </a:cubicBezTo>
                    <a:cubicBezTo>
                      <a:pt x="146240" y="70609"/>
                      <a:pt x="137873" y="72457"/>
                      <a:pt x="129727" y="75057"/>
                    </a:cubicBezTo>
                    <a:lnTo>
                      <a:pt x="165271" y="95631"/>
                    </a:lnTo>
                    <a:cubicBezTo>
                      <a:pt x="180477" y="86296"/>
                      <a:pt x="182853" y="78677"/>
                      <a:pt x="17258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191;p38"/>
            <p:cNvGrpSpPr/>
            <p:nvPr/>
          </p:nvGrpSpPr>
          <p:grpSpPr>
            <a:xfrm>
              <a:off x="2290688" y="4374965"/>
              <a:ext cx="664599" cy="467010"/>
              <a:chOff x="4071788" y="5191315"/>
              <a:chExt cx="664599" cy="467010"/>
            </a:xfrm>
          </p:grpSpPr>
          <p:sp>
            <p:nvSpPr>
              <p:cNvPr id="97" name="Google Shape;4192;p38"/>
              <p:cNvSpPr/>
              <p:nvPr/>
            </p:nvSpPr>
            <p:spPr>
              <a:xfrm>
                <a:off x="4071788" y="527370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4193;p38"/>
              <p:cNvSpPr/>
              <p:nvPr/>
            </p:nvSpPr>
            <p:spPr>
              <a:xfrm>
                <a:off x="4071883" y="538133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4194;p38"/>
              <p:cNvSpPr/>
              <p:nvPr/>
            </p:nvSpPr>
            <p:spPr>
              <a:xfrm>
                <a:off x="4686303" y="5383625"/>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4195;p38"/>
              <p:cNvSpPr/>
              <p:nvPr/>
            </p:nvSpPr>
            <p:spPr>
              <a:xfrm>
                <a:off x="4071788" y="5191315"/>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4196;p38"/>
              <p:cNvSpPr/>
              <p:nvPr/>
            </p:nvSpPr>
            <p:spPr>
              <a:xfrm>
                <a:off x="4166288" y="5243631"/>
                <a:ext cx="475673" cy="275343"/>
              </a:xfrm>
              <a:custGeom>
                <a:avLst/>
                <a:gdLst/>
                <a:ahLst/>
                <a:cxnLst/>
                <a:rect l="l" t="t" r="r" b="b"/>
                <a:pathLst>
                  <a:path w="475673" h="275343" extrusionOk="0">
                    <a:moveTo>
                      <a:pt x="475252" y="145899"/>
                    </a:moveTo>
                    <a:cubicBezTo>
                      <a:pt x="471830" y="178284"/>
                      <a:pt x="448831" y="210193"/>
                      <a:pt x="405969" y="235053"/>
                    </a:cubicBezTo>
                    <a:cubicBezTo>
                      <a:pt x="313117" y="288774"/>
                      <a:pt x="162482" y="288774"/>
                      <a:pt x="69535" y="235053"/>
                    </a:cubicBezTo>
                    <a:cubicBezTo>
                      <a:pt x="26768" y="210193"/>
                      <a:pt x="3769" y="177903"/>
                      <a:pt x="443" y="145899"/>
                    </a:cubicBezTo>
                    <a:cubicBezTo>
                      <a:pt x="-3549" y="107799"/>
                      <a:pt x="19450" y="69699"/>
                      <a:pt x="69535" y="40362"/>
                    </a:cubicBezTo>
                    <a:cubicBezTo>
                      <a:pt x="162482" y="-13454"/>
                      <a:pt x="313117" y="-13454"/>
                      <a:pt x="405969" y="40362"/>
                    </a:cubicBezTo>
                    <a:cubicBezTo>
                      <a:pt x="456054" y="69318"/>
                      <a:pt x="479148"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4197;p38"/>
              <p:cNvSpPr/>
              <p:nvPr/>
            </p:nvSpPr>
            <p:spPr>
              <a:xfrm>
                <a:off x="4166731" y="5260109"/>
                <a:ext cx="474809" cy="258865"/>
              </a:xfrm>
              <a:custGeom>
                <a:avLst/>
                <a:gdLst/>
                <a:ahLst/>
                <a:cxnLst/>
                <a:rect l="l" t="t" r="r" b="b"/>
                <a:pathLst>
                  <a:path w="474809" h="258865" extrusionOk="0">
                    <a:moveTo>
                      <a:pt x="474809" y="129421"/>
                    </a:moveTo>
                    <a:cubicBezTo>
                      <a:pt x="471388" y="161806"/>
                      <a:pt x="448389" y="193715"/>
                      <a:pt x="405527" y="218575"/>
                    </a:cubicBezTo>
                    <a:cubicBezTo>
                      <a:pt x="312675" y="272296"/>
                      <a:pt x="162040" y="272296"/>
                      <a:pt x="69093" y="218575"/>
                    </a:cubicBezTo>
                    <a:cubicBezTo>
                      <a:pt x="26325" y="193715"/>
                      <a:pt x="3326" y="161425"/>
                      <a:pt x="0" y="129421"/>
                    </a:cubicBezTo>
                    <a:cubicBezTo>
                      <a:pt x="3326" y="97036"/>
                      <a:pt x="26325" y="65222"/>
                      <a:pt x="69093" y="40362"/>
                    </a:cubicBezTo>
                    <a:cubicBezTo>
                      <a:pt x="162040" y="-13454"/>
                      <a:pt x="312675" y="-13454"/>
                      <a:pt x="405527" y="40362"/>
                    </a:cubicBezTo>
                    <a:cubicBezTo>
                      <a:pt x="448389" y="65222"/>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4198;p38"/>
              <p:cNvSpPr/>
              <p:nvPr/>
            </p:nvSpPr>
            <p:spPr>
              <a:xfrm>
                <a:off x="4287999" y="5322379"/>
                <a:ext cx="221706" cy="139065"/>
              </a:xfrm>
              <a:custGeom>
                <a:avLst/>
                <a:gdLst/>
                <a:ahLst/>
                <a:cxnLst/>
                <a:rect l="l" t="t" r="r" b="b"/>
                <a:pathLst>
                  <a:path w="221706" h="139065" extrusionOk="0">
                    <a:moveTo>
                      <a:pt x="112620" y="22098"/>
                    </a:moveTo>
                    <a:cubicBezTo>
                      <a:pt x="109691" y="22146"/>
                      <a:pt x="106769" y="22403"/>
                      <a:pt x="103876" y="22860"/>
                    </a:cubicBezTo>
                    <a:cubicBezTo>
                      <a:pt x="99980" y="23431"/>
                      <a:pt x="95608" y="24194"/>
                      <a:pt x="90761" y="25241"/>
                    </a:cubicBezTo>
                    <a:cubicBezTo>
                      <a:pt x="85627" y="26280"/>
                      <a:pt x="80552" y="27575"/>
                      <a:pt x="75555" y="29146"/>
                    </a:cubicBezTo>
                    <a:cubicBezTo>
                      <a:pt x="70475" y="30632"/>
                      <a:pt x="65518" y="32509"/>
                      <a:pt x="60729" y="34766"/>
                    </a:cubicBezTo>
                    <a:lnTo>
                      <a:pt x="98744" y="56864"/>
                    </a:lnTo>
                    <a:lnTo>
                      <a:pt x="105587" y="54483"/>
                    </a:lnTo>
                    <a:cubicBezTo>
                      <a:pt x="115091" y="51245"/>
                      <a:pt x="124595" y="48482"/>
                      <a:pt x="133053" y="46196"/>
                    </a:cubicBezTo>
                    <a:cubicBezTo>
                      <a:pt x="141144" y="44063"/>
                      <a:pt x="149417" y="42691"/>
                      <a:pt x="157763" y="42101"/>
                    </a:cubicBezTo>
                    <a:cubicBezTo>
                      <a:pt x="165404" y="41624"/>
                      <a:pt x="173074" y="42167"/>
                      <a:pt x="180572" y="43720"/>
                    </a:cubicBezTo>
                    <a:cubicBezTo>
                      <a:pt x="188218" y="45310"/>
                      <a:pt x="195542" y="48178"/>
                      <a:pt x="202241" y="52197"/>
                    </a:cubicBezTo>
                    <a:cubicBezTo>
                      <a:pt x="208885" y="55550"/>
                      <a:pt x="214575" y="60522"/>
                      <a:pt x="218777" y="66675"/>
                    </a:cubicBezTo>
                    <a:cubicBezTo>
                      <a:pt x="221533" y="71142"/>
                      <a:pt x="222390" y="76524"/>
                      <a:pt x="221153" y="81629"/>
                    </a:cubicBezTo>
                    <a:cubicBezTo>
                      <a:pt x="219541" y="87259"/>
                      <a:pt x="216457" y="92355"/>
                      <a:pt x="212220" y="96393"/>
                    </a:cubicBezTo>
                    <a:cubicBezTo>
                      <a:pt x="206946" y="101660"/>
                      <a:pt x="201077" y="106299"/>
                      <a:pt x="194733" y="110204"/>
                    </a:cubicBezTo>
                    <a:lnTo>
                      <a:pt x="219062" y="124206"/>
                    </a:lnTo>
                    <a:lnTo>
                      <a:pt x="205852" y="131921"/>
                    </a:lnTo>
                    <a:lnTo>
                      <a:pt x="181332" y="117729"/>
                    </a:lnTo>
                    <a:cubicBezTo>
                      <a:pt x="169629" y="123473"/>
                      <a:pt x="157410" y="128102"/>
                      <a:pt x="144838" y="131540"/>
                    </a:cubicBezTo>
                    <a:cubicBezTo>
                      <a:pt x="131674" y="135179"/>
                      <a:pt x="118225" y="137703"/>
                      <a:pt x="104637" y="139065"/>
                    </a:cubicBezTo>
                    <a:lnTo>
                      <a:pt x="92567" y="116396"/>
                    </a:lnTo>
                    <a:cubicBezTo>
                      <a:pt x="96128" y="116300"/>
                      <a:pt x="99680" y="116014"/>
                      <a:pt x="103211" y="115538"/>
                    </a:cubicBezTo>
                    <a:cubicBezTo>
                      <a:pt x="108058" y="114967"/>
                      <a:pt x="113380" y="114014"/>
                      <a:pt x="119273" y="112776"/>
                    </a:cubicBezTo>
                    <a:cubicBezTo>
                      <a:pt x="125165" y="111538"/>
                      <a:pt x="131342" y="109919"/>
                      <a:pt x="138280" y="108013"/>
                    </a:cubicBezTo>
                    <a:cubicBezTo>
                      <a:pt x="144781" y="106175"/>
                      <a:pt x="151135" y="103851"/>
                      <a:pt x="157288" y="101060"/>
                    </a:cubicBezTo>
                    <a:lnTo>
                      <a:pt x="119273" y="79057"/>
                    </a:lnTo>
                    <a:lnTo>
                      <a:pt x="114236" y="80772"/>
                    </a:lnTo>
                    <a:lnTo>
                      <a:pt x="109104" y="82391"/>
                    </a:lnTo>
                    <a:cubicBezTo>
                      <a:pt x="99600" y="85535"/>
                      <a:pt x="90761" y="88011"/>
                      <a:pt x="82778" y="89821"/>
                    </a:cubicBezTo>
                    <a:cubicBezTo>
                      <a:pt x="75409" y="91497"/>
                      <a:pt x="67901" y="92488"/>
                      <a:pt x="60349" y="92773"/>
                    </a:cubicBezTo>
                    <a:cubicBezTo>
                      <a:pt x="53710" y="93002"/>
                      <a:pt x="47068" y="92402"/>
                      <a:pt x="40581" y="90964"/>
                    </a:cubicBezTo>
                    <a:cubicBezTo>
                      <a:pt x="34183" y="89354"/>
                      <a:pt x="28042" y="86849"/>
                      <a:pt x="22334" y="83534"/>
                    </a:cubicBezTo>
                    <a:cubicBezTo>
                      <a:pt x="16043" y="80229"/>
                      <a:pt x="10584" y="75543"/>
                      <a:pt x="6368" y="69818"/>
                    </a:cubicBezTo>
                    <a:cubicBezTo>
                      <a:pt x="3291" y="65532"/>
                      <a:pt x="1781" y="60322"/>
                      <a:pt x="2091" y="55054"/>
                    </a:cubicBezTo>
                    <a:cubicBezTo>
                      <a:pt x="2294" y="49730"/>
                      <a:pt x="4009" y="44577"/>
                      <a:pt x="7033" y="40196"/>
                    </a:cubicBezTo>
                    <a:cubicBezTo>
                      <a:pt x="11467" y="34747"/>
                      <a:pt x="16689" y="29994"/>
                      <a:pt x="22524" y="26098"/>
                    </a:cubicBezTo>
                    <a:lnTo>
                      <a:pt x="0" y="13049"/>
                    </a:lnTo>
                    <a:lnTo>
                      <a:pt x="13210" y="5429"/>
                    </a:lnTo>
                    <a:lnTo>
                      <a:pt x="35544" y="18002"/>
                    </a:lnTo>
                    <a:cubicBezTo>
                      <a:pt x="46019" y="12849"/>
                      <a:pt x="57010" y="8830"/>
                      <a:pt x="68332" y="6001"/>
                    </a:cubicBezTo>
                    <a:cubicBezTo>
                      <a:pt x="79113" y="3258"/>
                      <a:pt x="90067" y="1248"/>
                      <a:pt x="101120" y="0"/>
                    </a:cubicBezTo>
                    <a:close/>
                    <a:moveTo>
                      <a:pt x="47614" y="62294"/>
                    </a:moveTo>
                    <a:cubicBezTo>
                      <a:pt x="52651" y="65189"/>
                      <a:pt x="58470" y="66418"/>
                      <a:pt x="64246" y="65818"/>
                    </a:cubicBezTo>
                    <a:cubicBezTo>
                      <a:pt x="71975" y="64951"/>
                      <a:pt x="79590" y="63265"/>
                      <a:pt x="86960" y="60770"/>
                    </a:cubicBezTo>
                    <a:lnTo>
                      <a:pt x="51225" y="40196"/>
                    </a:lnTo>
                    <a:cubicBezTo>
                      <a:pt x="38110" y="48673"/>
                      <a:pt x="36875" y="56007"/>
                      <a:pt x="47614" y="62294"/>
                    </a:cubicBezTo>
                    <a:close/>
                    <a:moveTo>
                      <a:pt x="173064" y="72771"/>
                    </a:moveTo>
                    <a:cubicBezTo>
                      <a:pt x="167619" y="69771"/>
                      <a:pt x="161346" y="68628"/>
                      <a:pt x="155197" y="69532"/>
                    </a:cubicBezTo>
                    <a:cubicBezTo>
                      <a:pt x="146746" y="70609"/>
                      <a:pt x="138412" y="72457"/>
                      <a:pt x="130297" y="75057"/>
                    </a:cubicBezTo>
                    <a:lnTo>
                      <a:pt x="165841" y="95631"/>
                    </a:lnTo>
                    <a:cubicBezTo>
                      <a:pt x="180952" y="86296"/>
                      <a:pt x="183423" y="78296"/>
                      <a:pt x="17306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4199;p38"/>
              <p:cNvSpPr/>
              <p:nvPr/>
            </p:nvSpPr>
            <p:spPr>
              <a:xfrm>
                <a:off x="4380566" y="5425821"/>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4200;p38"/>
              <p:cNvSpPr/>
              <p:nvPr/>
            </p:nvSpPr>
            <p:spPr>
              <a:xfrm>
                <a:off x="4475699" y="5433726"/>
                <a:ext cx="31552" cy="14763"/>
              </a:xfrm>
              <a:custGeom>
                <a:avLst/>
                <a:gdLst/>
                <a:ahLst/>
                <a:cxnLst/>
                <a:rect l="l" t="t" r="r" b="b"/>
                <a:pathLst>
                  <a:path w="31552" h="14763" extrusionOk="0">
                    <a:moveTo>
                      <a:pt x="31553" y="12859"/>
                    </a:moveTo>
                    <a:lnTo>
                      <a:pt x="31553" y="0"/>
                    </a:lnTo>
                    <a:lnTo>
                      <a:pt x="0" y="2381"/>
                    </a:lnTo>
                    <a:lnTo>
                      <a:pt x="18152" y="14764"/>
                    </a:lnTo>
                    <a:lnTo>
                      <a:pt x="31553"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4201;p38"/>
              <p:cNvSpPr/>
              <p:nvPr/>
            </p:nvSpPr>
            <p:spPr>
              <a:xfrm>
                <a:off x="4486248" y="538619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4202;p38"/>
              <p:cNvSpPr/>
              <p:nvPr/>
            </p:nvSpPr>
            <p:spPr>
              <a:xfrm>
                <a:off x="4411929" y="5390959"/>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4203;p38"/>
              <p:cNvSpPr/>
              <p:nvPr/>
            </p:nvSpPr>
            <p:spPr>
              <a:xfrm>
                <a:off x="4339320" y="5349621"/>
                <a:ext cx="44382" cy="29146"/>
              </a:xfrm>
              <a:custGeom>
                <a:avLst/>
                <a:gdLst/>
                <a:ahLst/>
                <a:cxnLst/>
                <a:rect l="l" t="t" r="r" b="b"/>
                <a:pathLst>
                  <a:path w="44382" h="29146" extrusionOk="0">
                    <a:moveTo>
                      <a:pt x="0" y="8191"/>
                    </a:moveTo>
                    <a:lnTo>
                      <a:pt x="36780" y="29146"/>
                    </a:lnTo>
                    <a:lnTo>
                      <a:pt x="44383" y="23717"/>
                    </a:lnTo>
                    <a:cubicBezTo>
                      <a:pt x="44383" y="23717"/>
                      <a:pt x="39726" y="18383"/>
                      <a:pt x="39346" y="17812"/>
                    </a:cubicBezTo>
                    <a:cubicBezTo>
                      <a:pt x="36032" y="14097"/>
                      <a:pt x="32188" y="10887"/>
                      <a:pt x="27941" y="8287"/>
                    </a:cubicBezTo>
                    <a:cubicBezTo>
                      <a:pt x="25185" y="7810"/>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4204;p38"/>
              <p:cNvSpPr/>
              <p:nvPr/>
            </p:nvSpPr>
            <p:spPr>
              <a:xfrm>
                <a:off x="4380091" y="5326094"/>
                <a:ext cx="20528" cy="18383"/>
              </a:xfrm>
              <a:custGeom>
                <a:avLst/>
                <a:gdLst/>
                <a:ahLst/>
                <a:cxnLst/>
                <a:rect l="l" t="t" r="r" b="b"/>
                <a:pathLst>
                  <a:path w="20528" h="18383" extrusionOk="0">
                    <a:moveTo>
                      <a:pt x="20528" y="18383"/>
                    </a:moveTo>
                    <a:lnTo>
                      <a:pt x="20528" y="5524"/>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4205;p38"/>
              <p:cNvSpPr/>
              <p:nvPr/>
            </p:nvSpPr>
            <p:spPr>
              <a:xfrm>
                <a:off x="4288189" y="5322284"/>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4206;p38"/>
              <p:cNvSpPr/>
              <p:nvPr/>
            </p:nvSpPr>
            <p:spPr>
              <a:xfrm>
                <a:off x="4288855" y="5365623"/>
                <a:ext cx="22428" cy="22764"/>
              </a:xfrm>
              <a:custGeom>
                <a:avLst/>
                <a:gdLst/>
                <a:ahLst/>
                <a:cxnLst/>
                <a:rect l="l" t="t" r="r" b="b"/>
                <a:pathLst>
                  <a:path w="22428" h="22764" extrusionOk="0">
                    <a:moveTo>
                      <a:pt x="0" y="13430"/>
                    </a:moveTo>
                    <a:cubicBezTo>
                      <a:pt x="0" y="13430"/>
                      <a:pt x="0" y="0"/>
                      <a:pt x="0" y="0"/>
                    </a:cubicBezTo>
                    <a:lnTo>
                      <a:pt x="22429" y="0"/>
                    </a:lnTo>
                    <a:lnTo>
                      <a:pt x="16917" y="12001"/>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4207;p38"/>
              <p:cNvSpPr/>
              <p:nvPr/>
            </p:nvSpPr>
            <p:spPr>
              <a:xfrm>
                <a:off x="4289330" y="5309520"/>
                <a:ext cx="220369" cy="139160"/>
              </a:xfrm>
              <a:custGeom>
                <a:avLst/>
                <a:gdLst/>
                <a:ahLst/>
                <a:cxnLst/>
                <a:rect l="l" t="t" r="r" b="b"/>
                <a:pathLst>
                  <a:path w="220369" h="139160" extrusionOk="0">
                    <a:moveTo>
                      <a:pt x="111289" y="22098"/>
                    </a:moveTo>
                    <a:cubicBezTo>
                      <a:pt x="108361" y="22060"/>
                      <a:pt x="105434" y="22279"/>
                      <a:pt x="102546" y="22765"/>
                    </a:cubicBezTo>
                    <a:cubicBezTo>
                      <a:pt x="98649" y="23336"/>
                      <a:pt x="94278" y="24098"/>
                      <a:pt x="89431" y="25146"/>
                    </a:cubicBezTo>
                    <a:cubicBezTo>
                      <a:pt x="84584" y="26194"/>
                      <a:pt x="79452" y="27432"/>
                      <a:pt x="74225" y="29051"/>
                    </a:cubicBezTo>
                    <a:cubicBezTo>
                      <a:pt x="69142" y="30566"/>
                      <a:pt x="64185" y="32480"/>
                      <a:pt x="59399" y="34766"/>
                    </a:cubicBezTo>
                    <a:lnTo>
                      <a:pt x="97414" y="56864"/>
                    </a:lnTo>
                    <a:lnTo>
                      <a:pt x="104257" y="54388"/>
                    </a:lnTo>
                    <a:cubicBezTo>
                      <a:pt x="113760" y="51149"/>
                      <a:pt x="123264" y="48482"/>
                      <a:pt x="131722" y="46196"/>
                    </a:cubicBezTo>
                    <a:cubicBezTo>
                      <a:pt x="139804" y="44015"/>
                      <a:pt x="148080" y="42644"/>
                      <a:pt x="156432" y="42101"/>
                    </a:cubicBezTo>
                    <a:cubicBezTo>
                      <a:pt x="164070" y="41596"/>
                      <a:pt x="171739" y="42101"/>
                      <a:pt x="179241" y="43625"/>
                    </a:cubicBezTo>
                    <a:cubicBezTo>
                      <a:pt x="186874" y="45253"/>
                      <a:pt x="194193" y="48120"/>
                      <a:pt x="200910" y="52102"/>
                    </a:cubicBezTo>
                    <a:cubicBezTo>
                      <a:pt x="207554" y="55455"/>
                      <a:pt x="213244" y="60427"/>
                      <a:pt x="217447" y="66580"/>
                    </a:cubicBezTo>
                    <a:cubicBezTo>
                      <a:pt x="220193" y="71047"/>
                      <a:pt x="221049" y="76429"/>
                      <a:pt x="219823" y="81534"/>
                    </a:cubicBezTo>
                    <a:cubicBezTo>
                      <a:pt x="218233" y="87173"/>
                      <a:pt x="215145" y="92278"/>
                      <a:pt x="210889" y="96298"/>
                    </a:cubicBezTo>
                    <a:cubicBezTo>
                      <a:pt x="205705" y="101613"/>
                      <a:pt x="199897" y="106289"/>
                      <a:pt x="193592" y="110204"/>
                    </a:cubicBezTo>
                    <a:lnTo>
                      <a:pt x="217922" y="124301"/>
                    </a:lnTo>
                    <a:lnTo>
                      <a:pt x="204712" y="131921"/>
                    </a:lnTo>
                    <a:lnTo>
                      <a:pt x="180192" y="117729"/>
                    </a:lnTo>
                    <a:cubicBezTo>
                      <a:pt x="168525" y="123558"/>
                      <a:pt x="156297" y="128188"/>
                      <a:pt x="143697" y="131540"/>
                    </a:cubicBezTo>
                    <a:cubicBezTo>
                      <a:pt x="130535" y="135217"/>
                      <a:pt x="117088" y="137760"/>
                      <a:pt x="103496" y="139160"/>
                    </a:cubicBezTo>
                    <a:lnTo>
                      <a:pt x="91236" y="116014"/>
                    </a:lnTo>
                    <a:cubicBezTo>
                      <a:pt x="94797" y="115919"/>
                      <a:pt x="98350" y="115634"/>
                      <a:pt x="101881" y="115157"/>
                    </a:cubicBezTo>
                    <a:cubicBezTo>
                      <a:pt x="107279" y="114519"/>
                      <a:pt x="112641" y="113595"/>
                      <a:pt x="117942" y="112395"/>
                    </a:cubicBezTo>
                    <a:cubicBezTo>
                      <a:pt x="123834" y="111157"/>
                      <a:pt x="130012" y="109538"/>
                      <a:pt x="136950" y="107633"/>
                    </a:cubicBezTo>
                    <a:cubicBezTo>
                      <a:pt x="143464" y="105842"/>
                      <a:pt x="149821" y="103518"/>
                      <a:pt x="155957" y="100679"/>
                    </a:cubicBezTo>
                    <a:lnTo>
                      <a:pt x="117942" y="78677"/>
                    </a:lnTo>
                    <a:cubicBezTo>
                      <a:pt x="116326" y="79248"/>
                      <a:pt x="114616" y="79915"/>
                      <a:pt x="112905" y="80391"/>
                    </a:cubicBezTo>
                    <a:lnTo>
                      <a:pt x="107773" y="82010"/>
                    </a:lnTo>
                    <a:cubicBezTo>
                      <a:pt x="98269" y="85154"/>
                      <a:pt x="89431" y="87630"/>
                      <a:pt x="81447" y="89440"/>
                    </a:cubicBezTo>
                    <a:cubicBezTo>
                      <a:pt x="74081" y="91145"/>
                      <a:pt x="66572" y="92164"/>
                      <a:pt x="59019" y="92488"/>
                    </a:cubicBezTo>
                    <a:cubicBezTo>
                      <a:pt x="52375" y="92688"/>
                      <a:pt x="45733" y="92050"/>
                      <a:pt x="39251" y="90583"/>
                    </a:cubicBezTo>
                    <a:cubicBezTo>
                      <a:pt x="32826" y="89049"/>
                      <a:pt x="26672" y="86544"/>
                      <a:pt x="21003" y="83153"/>
                    </a:cubicBezTo>
                    <a:cubicBezTo>
                      <a:pt x="14721" y="79886"/>
                      <a:pt x="9261" y="75229"/>
                      <a:pt x="5037" y="69533"/>
                    </a:cubicBezTo>
                    <a:cubicBezTo>
                      <a:pt x="1975" y="65246"/>
                      <a:pt x="466" y="60036"/>
                      <a:pt x="760" y="54769"/>
                    </a:cubicBezTo>
                    <a:cubicBezTo>
                      <a:pt x="1328" y="49273"/>
                      <a:pt x="3511" y="44063"/>
                      <a:pt x="7033" y="39814"/>
                    </a:cubicBezTo>
                    <a:cubicBezTo>
                      <a:pt x="11472" y="34404"/>
                      <a:pt x="16693" y="29680"/>
                      <a:pt x="22524" y="25813"/>
                    </a:cubicBezTo>
                    <a:lnTo>
                      <a:pt x="0" y="12763"/>
                    </a:lnTo>
                    <a:lnTo>
                      <a:pt x="13210" y="5048"/>
                    </a:lnTo>
                    <a:lnTo>
                      <a:pt x="34214" y="18002"/>
                    </a:lnTo>
                    <a:cubicBezTo>
                      <a:pt x="44668" y="12783"/>
                      <a:pt x="55664" y="8725"/>
                      <a:pt x="67002" y="5905"/>
                    </a:cubicBezTo>
                    <a:cubicBezTo>
                      <a:pt x="77774" y="3143"/>
                      <a:pt x="88732" y="1172"/>
                      <a:pt x="99790" y="0"/>
                    </a:cubicBezTo>
                    <a:close/>
                    <a:moveTo>
                      <a:pt x="46283" y="62579"/>
                    </a:moveTo>
                    <a:cubicBezTo>
                      <a:pt x="51312" y="65504"/>
                      <a:pt x="57130" y="66770"/>
                      <a:pt x="62915" y="66199"/>
                    </a:cubicBezTo>
                    <a:cubicBezTo>
                      <a:pt x="70639" y="65246"/>
                      <a:pt x="78248" y="63522"/>
                      <a:pt x="85629" y="61055"/>
                    </a:cubicBezTo>
                    <a:lnTo>
                      <a:pt x="49895" y="40386"/>
                    </a:lnTo>
                    <a:cubicBezTo>
                      <a:pt x="36780" y="48835"/>
                      <a:pt x="35576" y="56226"/>
                      <a:pt x="46283" y="62579"/>
                    </a:cubicBezTo>
                    <a:close/>
                    <a:moveTo>
                      <a:pt x="171733" y="73057"/>
                    </a:moveTo>
                    <a:cubicBezTo>
                      <a:pt x="166278" y="70085"/>
                      <a:pt x="160005" y="68980"/>
                      <a:pt x="153866" y="69913"/>
                    </a:cubicBezTo>
                    <a:cubicBezTo>
                      <a:pt x="145426" y="70999"/>
                      <a:pt x="137095" y="72819"/>
                      <a:pt x="128966" y="75343"/>
                    </a:cubicBezTo>
                    <a:lnTo>
                      <a:pt x="164511" y="95917"/>
                    </a:lnTo>
                    <a:cubicBezTo>
                      <a:pt x="179622" y="86296"/>
                      <a:pt x="182093" y="78677"/>
                      <a:pt x="171733"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 name="Google Shape;4208;p38"/>
            <p:cNvGrpSpPr/>
            <p:nvPr/>
          </p:nvGrpSpPr>
          <p:grpSpPr>
            <a:xfrm>
              <a:off x="3915836" y="4477454"/>
              <a:ext cx="746806" cy="516445"/>
              <a:chOff x="5696936" y="5293804"/>
              <a:chExt cx="746806" cy="516445"/>
            </a:xfrm>
          </p:grpSpPr>
          <p:sp>
            <p:nvSpPr>
              <p:cNvPr id="80" name="Google Shape;4209;p38"/>
              <p:cNvSpPr/>
              <p:nvPr/>
            </p:nvSpPr>
            <p:spPr>
              <a:xfrm>
                <a:off x="5696936"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4210;p38"/>
              <p:cNvSpPr/>
              <p:nvPr/>
            </p:nvSpPr>
            <p:spPr>
              <a:xfrm>
                <a:off x="5779143"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4211;p38"/>
              <p:cNvSpPr/>
              <p:nvPr/>
            </p:nvSpPr>
            <p:spPr>
              <a:xfrm>
                <a:off x="5779238"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4212;p38"/>
              <p:cNvSpPr/>
              <p:nvPr/>
            </p:nvSpPr>
            <p:spPr>
              <a:xfrm>
                <a:off x="6393753"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4213;p38"/>
              <p:cNvSpPr/>
              <p:nvPr/>
            </p:nvSpPr>
            <p:spPr>
              <a:xfrm>
                <a:off x="5779143"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4214;p38"/>
              <p:cNvSpPr/>
              <p:nvPr/>
            </p:nvSpPr>
            <p:spPr>
              <a:xfrm>
                <a:off x="5873643" y="5346215"/>
                <a:ext cx="475693" cy="275248"/>
              </a:xfrm>
              <a:custGeom>
                <a:avLst/>
                <a:gdLst/>
                <a:ahLst/>
                <a:cxnLst/>
                <a:rect l="l" t="t" r="r" b="b"/>
                <a:pathLst>
                  <a:path w="475693"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4215;p38"/>
              <p:cNvSpPr/>
              <p:nvPr/>
            </p:nvSpPr>
            <p:spPr>
              <a:xfrm>
                <a:off x="5874086"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6" y="193715"/>
                      <a:pt x="3326" y="161806"/>
                      <a:pt x="0" y="129421"/>
                    </a:cubicBezTo>
                    <a:cubicBezTo>
                      <a:pt x="3326" y="97036"/>
                      <a:pt x="26326"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4216;p38"/>
              <p:cNvSpPr/>
              <p:nvPr/>
            </p:nvSpPr>
            <p:spPr>
              <a:xfrm>
                <a:off x="5996115" y="5424963"/>
                <a:ext cx="220987" cy="138970"/>
              </a:xfrm>
              <a:custGeom>
                <a:avLst/>
                <a:gdLst/>
                <a:ahLst/>
                <a:cxnLst/>
                <a:rect l="l" t="t" r="r" b="b"/>
                <a:pathLst>
                  <a:path w="220987" h="138970" extrusionOk="0">
                    <a:moveTo>
                      <a:pt x="111859" y="22098"/>
                    </a:moveTo>
                    <a:cubicBezTo>
                      <a:pt x="108932" y="22060"/>
                      <a:pt x="106005" y="22279"/>
                      <a:pt x="103116" y="22765"/>
                    </a:cubicBezTo>
                    <a:cubicBezTo>
                      <a:pt x="99219" y="23336"/>
                      <a:pt x="94848" y="24098"/>
                      <a:pt x="90001" y="25146"/>
                    </a:cubicBezTo>
                    <a:cubicBezTo>
                      <a:pt x="85154" y="26194"/>
                      <a:pt x="80497" y="27432"/>
                      <a:pt x="74890" y="29051"/>
                    </a:cubicBezTo>
                    <a:cubicBezTo>
                      <a:pt x="69777" y="30566"/>
                      <a:pt x="64787" y="32480"/>
                      <a:pt x="59969" y="34766"/>
                    </a:cubicBezTo>
                    <a:lnTo>
                      <a:pt x="97984" y="56864"/>
                    </a:lnTo>
                    <a:lnTo>
                      <a:pt x="104827" y="54388"/>
                    </a:lnTo>
                    <a:cubicBezTo>
                      <a:pt x="114331" y="51149"/>
                      <a:pt x="123834" y="48387"/>
                      <a:pt x="132293" y="46196"/>
                    </a:cubicBezTo>
                    <a:cubicBezTo>
                      <a:pt x="140409" y="44015"/>
                      <a:pt x="148715" y="42644"/>
                      <a:pt x="157098" y="42101"/>
                    </a:cubicBezTo>
                    <a:cubicBezTo>
                      <a:pt x="164701" y="41596"/>
                      <a:pt x="172342" y="42101"/>
                      <a:pt x="179812" y="43625"/>
                    </a:cubicBezTo>
                    <a:cubicBezTo>
                      <a:pt x="187472" y="45253"/>
                      <a:pt x="194828" y="48120"/>
                      <a:pt x="201575" y="52102"/>
                    </a:cubicBezTo>
                    <a:cubicBezTo>
                      <a:pt x="208199" y="55445"/>
                      <a:pt x="213854" y="60427"/>
                      <a:pt x="218017" y="66580"/>
                    </a:cubicBezTo>
                    <a:cubicBezTo>
                      <a:pt x="220839" y="71019"/>
                      <a:pt x="221695" y="76438"/>
                      <a:pt x="220393" y="81534"/>
                    </a:cubicBezTo>
                    <a:cubicBezTo>
                      <a:pt x="218806" y="87173"/>
                      <a:pt x="215717" y="92278"/>
                      <a:pt x="211459" y="96298"/>
                    </a:cubicBezTo>
                    <a:cubicBezTo>
                      <a:pt x="206261" y="101613"/>
                      <a:pt x="200425" y="106261"/>
                      <a:pt x="194067" y="110109"/>
                    </a:cubicBezTo>
                    <a:lnTo>
                      <a:pt x="218302" y="124206"/>
                    </a:lnTo>
                    <a:lnTo>
                      <a:pt x="205092" y="131826"/>
                    </a:lnTo>
                    <a:lnTo>
                      <a:pt x="180667" y="117634"/>
                    </a:lnTo>
                    <a:cubicBezTo>
                      <a:pt x="169034" y="123463"/>
                      <a:pt x="156841" y="128092"/>
                      <a:pt x="144267" y="131445"/>
                    </a:cubicBezTo>
                    <a:cubicBezTo>
                      <a:pt x="131114" y="135112"/>
                      <a:pt x="117657" y="137636"/>
                      <a:pt x="104066" y="138970"/>
                    </a:cubicBezTo>
                    <a:lnTo>
                      <a:pt x="91236" y="116015"/>
                    </a:lnTo>
                    <a:cubicBezTo>
                      <a:pt x="94829" y="115919"/>
                      <a:pt x="98412" y="115634"/>
                      <a:pt x="101976" y="115158"/>
                    </a:cubicBezTo>
                    <a:cubicBezTo>
                      <a:pt x="107345" y="114510"/>
                      <a:pt x="112667" y="113586"/>
                      <a:pt x="117942" y="112395"/>
                    </a:cubicBezTo>
                    <a:cubicBezTo>
                      <a:pt x="123834" y="111157"/>
                      <a:pt x="130012" y="109538"/>
                      <a:pt x="136949" y="107633"/>
                    </a:cubicBezTo>
                    <a:cubicBezTo>
                      <a:pt x="143460" y="105823"/>
                      <a:pt x="149818" y="103489"/>
                      <a:pt x="155957" y="100679"/>
                    </a:cubicBezTo>
                    <a:lnTo>
                      <a:pt x="117942" y="78677"/>
                    </a:lnTo>
                    <a:cubicBezTo>
                      <a:pt x="116326" y="79248"/>
                      <a:pt x="114711" y="79915"/>
                      <a:pt x="113000" y="80391"/>
                    </a:cubicBezTo>
                    <a:lnTo>
                      <a:pt x="107773" y="82010"/>
                    </a:lnTo>
                    <a:cubicBezTo>
                      <a:pt x="98269" y="85154"/>
                      <a:pt x="89431" y="87630"/>
                      <a:pt x="81543" y="89440"/>
                    </a:cubicBezTo>
                    <a:cubicBezTo>
                      <a:pt x="74177" y="91154"/>
                      <a:pt x="66669" y="92145"/>
                      <a:pt x="59114" y="92393"/>
                    </a:cubicBezTo>
                    <a:cubicBezTo>
                      <a:pt x="52470" y="92678"/>
                      <a:pt x="45827" y="92069"/>
                      <a:pt x="39346" y="90583"/>
                    </a:cubicBezTo>
                    <a:cubicBezTo>
                      <a:pt x="32893" y="89059"/>
                      <a:pt x="26706" y="86554"/>
                      <a:pt x="21003" y="83153"/>
                    </a:cubicBezTo>
                    <a:cubicBezTo>
                      <a:pt x="14750" y="79886"/>
                      <a:pt x="9314" y="75229"/>
                      <a:pt x="5132" y="69533"/>
                    </a:cubicBezTo>
                    <a:cubicBezTo>
                      <a:pt x="2005" y="65275"/>
                      <a:pt x="456" y="60055"/>
                      <a:pt x="760" y="54769"/>
                    </a:cubicBezTo>
                    <a:cubicBezTo>
                      <a:pt x="1331" y="49273"/>
                      <a:pt x="3507" y="44063"/>
                      <a:pt x="7033" y="39815"/>
                    </a:cubicBezTo>
                    <a:cubicBezTo>
                      <a:pt x="11443" y="34376"/>
                      <a:pt x="16670" y="29651"/>
                      <a:pt x="22524" y="25813"/>
                    </a:cubicBezTo>
                    <a:lnTo>
                      <a:pt x="0" y="12764"/>
                    </a:lnTo>
                    <a:lnTo>
                      <a:pt x="13305" y="5048"/>
                    </a:lnTo>
                    <a:lnTo>
                      <a:pt x="35544" y="18002"/>
                    </a:lnTo>
                    <a:cubicBezTo>
                      <a:pt x="45998" y="12783"/>
                      <a:pt x="56994" y="8725"/>
                      <a:pt x="68332" y="5906"/>
                    </a:cubicBezTo>
                    <a:cubicBezTo>
                      <a:pt x="79109" y="3153"/>
                      <a:pt x="90067" y="1181"/>
                      <a:pt x="101120" y="0"/>
                    </a:cubicBezTo>
                    <a:close/>
                    <a:moveTo>
                      <a:pt x="46949" y="62198"/>
                    </a:moveTo>
                    <a:cubicBezTo>
                      <a:pt x="51948" y="65122"/>
                      <a:pt x="57726" y="66389"/>
                      <a:pt x="63485" y="65818"/>
                    </a:cubicBezTo>
                    <a:cubicBezTo>
                      <a:pt x="71212" y="64875"/>
                      <a:pt x="78824" y="63151"/>
                      <a:pt x="86199" y="60674"/>
                    </a:cubicBezTo>
                    <a:lnTo>
                      <a:pt x="50465" y="40005"/>
                    </a:lnTo>
                    <a:cubicBezTo>
                      <a:pt x="37350" y="48578"/>
                      <a:pt x="36181" y="55979"/>
                      <a:pt x="46949" y="62198"/>
                    </a:cubicBezTo>
                    <a:close/>
                    <a:moveTo>
                      <a:pt x="172399" y="72676"/>
                    </a:moveTo>
                    <a:cubicBezTo>
                      <a:pt x="166896" y="69733"/>
                      <a:pt x="160605" y="68628"/>
                      <a:pt x="154437" y="69533"/>
                    </a:cubicBezTo>
                    <a:cubicBezTo>
                      <a:pt x="145997" y="70628"/>
                      <a:pt x="137672" y="72447"/>
                      <a:pt x="129537" y="74962"/>
                    </a:cubicBezTo>
                    <a:lnTo>
                      <a:pt x="165081" y="95536"/>
                    </a:lnTo>
                    <a:cubicBezTo>
                      <a:pt x="180667" y="86296"/>
                      <a:pt x="182663" y="78677"/>
                      <a:pt x="17239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4217;p38"/>
              <p:cNvSpPr/>
              <p:nvPr/>
            </p:nvSpPr>
            <p:spPr>
              <a:xfrm>
                <a:off x="6087446"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4218;p38"/>
              <p:cNvSpPr/>
              <p:nvPr/>
            </p:nvSpPr>
            <p:spPr>
              <a:xfrm>
                <a:off x="6183054" y="5536215"/>
                <a:ext cx="31552" cy="14858"/>
              </a:xfrm>
              <a:custGeom>
                <a:avLst/>
                <a:gdLst/>
                <a:ahLst/>
                <a:cxnLst/>
                <a:rect l="l" t="t" r="r" b="b"/>
                <a:pathLst>
                  <a:path w="31552" h="14858" extrusionOk="0">
                    <a:moveTo>
                      <a:pt x="31552" y="12954"/>
                    </a:moveTo>
                    <a:lnTo>
                      <a:pt x="31552" y="0"/>
                    </a:lnTo>
                    <a:lnTo>
                      <a:pt x="0" y="2476"/>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4219;p38"/>
              <p:cNvSpPr/>
              <p:nvPr/>
            </p:nvSpPr>
            <p:spPr>
              <a:xfrm>
                <a:off x="6193698" y="5488685"/>
                <a:ext cx="23569" cy="13049"/>
              </a:xfrm>
              <a:custGeom>
                <a:avLst/>
                <a:gdLst/>
                <a:ahLst/>
                <a:cxnLst/>
                <a:rect l="l" t="t" r="r" b="b"/>
                <a:pathLst>
                  <a:path w="23569" h="13049" extrusionOk="0">
                    <a:moveTo>
                      <a:pt x="23569" y="13049"/>
                    </a:moveTo>
                    <a:lnTo>
                      <a:pt x="23569" y="0"/>
                    </a:lnTo>
                    <a:lnTo>
                      <a:pt x="0" y="8573"/>
                    </a:lnTo>
                    <a:lnTo>
                      <a:pt x="23569"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4220;p38"/>
              <p:cNvSpPr/>
              <p:nvPr/>
            </p:nvSpPr>
            <p:spPr>
              <a:xfrm>
                <a:off x="6119759"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4221;p38"/>
              <p:cNvSpPr/>
              <p:nvPr/>
            </p:nvSpPr>
            <p:spPr>
              <a:xfrm>
                <a:off x="6046675"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3" y="14135"/>
                      <a:pt x="32256"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4222;p38"/>
              <p:cNvSpPr/>
              <p:nvPr/>
            </p:nvSpPr>
            <p:spPr>
              <a:xfrm>
                <a:off x="6087446"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4223;p38"/>
              <p:cNvSpPr/>
              <p:nvPr/>
            </p:nvSpPr>
            <p:spPr>
              <a:xfrm>
                <a:off x="5995544"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4224;p38"/>
              <p:cNvSpPr/>
              <p:nvPr/>
            </p:nvSpPr>
            <p:spPr>
              <a:xfrm>
                <a:off x="5996210"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4225;p38"/>
              <p:cNvSpPr/>
              <p:nvPr/>
            </p:nvSpPr>
            <p:spPr>
              <a:xfrm>
                <a:off x="5996115" y="5412009"/>
                <a:ext cx="220987" cy="139065"/>
              </a:xfrm>
              <a:custGeom>
                <a:avLst/>
                <a:gdLst/>
                <a:ahLst/>
                <a:cxnLst/>
                <a:rect l="l" t="t" r="r" b="b"/>
                <a:pathLst>
                  <a:path w="220987" h="139065" extrusionOk="0">
                    <a:moveTo>
                      <a:pt x="111859" y="22098"/>
                    </a:moveTo>
                    <a:cubicBezTo>
                      <a:pt x="108932" y="22098"/>
                      <a:pt x="106005" y="22355"/>
                      <a:pt x="103116" y="22860"/>
                    </a:cubicBezTo>
                    <a:cubicBezTo>
                      <a:pt x="99248" y="23431"/>
                      <a:pt x="94876" y="24194"/>
                      <a:pt x="90001" y="25146"/>
                    </a:cubicBezTo>
                    <a:cubicBezTo>
                      <a:pt x="85154" y="26194"/>
                      <a:pt x="80497" y="27527"/>
                      <a:pt x="74890" y="29051"/>
                    </a:cubicBezTo>
                    <a:cubicBezTo>
                      <a:pt x="69786" y="30613"/>
                      <a:pt x="64806" y="32518"/>
                      <a:pt x="59969" y="34766"/>
                    </a:cubicBezTo>
                    <a:lnTo>
                      <a:pt x="97984" y="56864"/>
                    </a:lnTo>
                    <a:lnTo>
                      <a:pt x="104827" y="54483"/>
                    </a:lnTo>
                    <a:cubicBezTo>
                      <a:pt x="114331" y="51245"/>
                      <a:pt x="123834" y="48482"/>
                      <a:pt x="132293" y="46196"/>
                    </a:cubicBezTo>
                    <a:cubicBezTo>
                      <a:pt x="140418" y="44063"/>
                      <a:pt x="148725" y="42691"/>
                      <a:pt x="157098" y="42100"/>
                    </a:cubicBezTo>
                    <a:cubicBezTo>
                      <a:pt x="164701" y="41643"/>
                      <a:pt x="172332" y="42158"/>
                      <a:pt x="179812" y="43624"/>
                    </a:cubicBezTo>
                    <a:cubicBezTo>
                      <a:pt x="187481" y="45291"/>
                      <a:pt x="194828" y="48187"/>
                      <a:pt x="201575" y="52197"/>
                    </a:cubicBezTo>
                    <a:cubicBezTo>
                      <a:pt x="208199" y="55540"/>
                      <a:pt x="213854" y="60522"/>
                      <a:pt x="218017" y="66675"/>
                    </a:cubicBezTo>
                    <a:cubicBezTo>
                      <a:pt x="220839" y="71114"/>
                      <a:pt x="221695" y="76533"/>
                      <a:pt x="220393" y="81629"/>
                    </a:cubicBezTo>
                    <a:cubicBezTo>
                      <a:pt x="218777" y="87259"/>
                      <a:pt x="215698" y="92354"/>
                      <a:pt x="211459" y="96393"/>
                    </a:cubicBezTo>
                    <a:cubicBezTo>
                      <a:pt x="206242" y="101689"/>
                      <a:pt x="200397" y="106318"/>
                      <a:pt x="194067" y="110204"/>
                    </a:cubicBezTo>
                    <a:lnTo>
                      <a:pt x="218302" y="124206"/>
                    </a:lnTo>
                    <a:lnTo>
                      <a:pt x="205092" y="131921"/>
                    </a:lnTo>
                    <a:lnTo>
                      <a:pt x="180667" y="117729"/>
                    </a:lnTo>
                    <a:cubicBezTo>
                      <a:pt x="168996" y="123473"/>
                      <a:pt x="156812" y="128102"/>
                      <a:pt x="144267" y="131540"/>
                    </a:cubicBezTo>
                    <a:cubicBezTo>
                      <a:pt x="131095" y="135169"/>
                      <a:pt x="117657" y="137684"/>
                      <a:pt x="104066" y="139065"/>
                    </a:cubicBezTo>
                    <a:lnTo>
                      <a:pt x="91236" y="116014"/>
                    </a:lnTo>
                    <a:cubicBezTo>
                      <a:pt x="94829" y="115967"/>
                      <a:pt x="98412" y="115710"/>
                      <a:pt x="101976" y="115253"/>
                    </a:cubicBezTo>
                    <a:cubicBezTo>
                      <a:pt x="106727" y="114681"/>
                      <a:pt x="112050" y="113729"/>
                      <a:pt x="117942" y="112490"/>
                    </a:cubicBezTo>
                    <a:cubicBezTo>
                      <a:pt x="123834" y="111252"/>
                      <a:pt x="130012" y="109633"/>
                      <a:pt x="136949" y="107728"/>
                    </a:cubicBezTo>
                    <a:cubicBezTo>
                      <a:pt x="143450" y="105842"/>
                      <a:pt x="149799" y="103479"/>
                      <a:pt x="155957" y="100679"/>
                    </a:cubicBezTo>
                    <a:lnTo>
                      <a:pt x="117942" y="78772"/>
                    </a:lnTo>
                    <a:lnTo>
                      <a:pt x="113000" y="80486"/>
                    </a:lnTo>
                    <a:lnTo>
                      <a:pt x="107773" y="82105"/>
                    </a:lnTo>
                    <a:cubicBezTo>
                      <a:pt x="99162" y="85001"/>
                      <a:pt x="90410" y="87449"/>
                      <a:pt x="81543" y="89440"/>
                    </a:cubicBezTo>
                    <a:cubicBezTo>
                      <a:pt x="74187" y="91183"/>
                      <a:pt x="66669" y="92202"/>
                      <a:pt x="59114" y="92488"/>
                    </a:cubicBezTo>
                    <a:cubicBezTo>
                      <a:pt x="52470" y="92745"/>
                      <a:pt x="45818" y="92107"/>
                      <a:pt x="39346" y="90583"/>
                    </a:cubicBezTo>
                    <a:cubicBezTo>
                      <a:pt x="32912" y="89049"/>
                      <a:pt x="26725" y="86573"/>
                      <a:pt x="21003" y="83248"/>
                    </a:cubicBezTo>
                    <a:cubicBezTo>
                      <a:pt x="14740" y="79943"/>
                      <a:pt x="9314" y="75257"/>
                      <a:pt x="5132" y="69532"/>
                    </a:cubicBezTo>
                    <a:cubicBezTo>
                      <a:pt x="2005" y="65275"/>
                      <a:pt x="456" y="60055"/>
                      <a:pt x="760" y="54769"/>
                    </a:cubicBezTo>
                    <a:cubicBezTo>
                      <a:pt x="1350" y="49311"/>
                      <a:pt x="3535" y="44139"/>
                      <a:pt x="7033" y="39910"/>
                    </a:cubicBezTo>
                    <a:cubicBezTo>
                      <a:pt x="11471" y="34462"/>
                      <a:pt x="16689" y="29708"/>
                      <a:pt x="22524" y="25813"/>
                    </a:cubicBezTo>
                    <a:lnTo>
                      <a:pt x="0" y="12763"/>
                    </a:lnTo>
                    <a:lnTo>
                      <a:pt x="13305" y="5144"/>
                    </a:lnTo>
                    <a:lnTo>
                      <a:pt x="35544" y="18002"/>
                    </a:lnTo>
                    <a:cubicBezTo>
                      <a:pt x="46017" y="12849"/>
                      <a:pt x="57013" y="8830"/>
                      <a:pt x="68332" y="6001"/>
                    </a:cubicBezTo>
                    <a:cubicBezTo>
                      <a:pt x="79119" y="3267"/>
                      <a:pt x="90067" y="1257"/>
                      <a:pt x="101120" y="0"/>
                    </a:cubicBezTo>
                    <a:close/>
                    <a:moveTo>
                      <a:pt x="46949" y="62294"/>
                    </a:moveTo>
                    <a:cubicBezTo>
                      <a:pt x="51948" y="65189"/>
                      <a:pt x="57735" y="66418"/>
                      <a:pt x="63485" y="65818"/>
                    </a:cubicBezTo>
                    <a:cubicBezTo>
                      <a:pt x="71231" y="64970"/>
                      <a:pt x="78843" y="63246"/>
                      <a:pt x="86199" y="60674"/>
                    </a:cubicBezTo>
                    <a:lnTo>
                      <a:pt x="50465" y="40005"/>
                    </a:lnTo>
                    <a:cubicBezTo>
                      <a:pt x="37350" y="48578"/>
                      <a:pt x="36181" y="56007"/>
                      <a:pt x="46949" y="62294"/>
                    </a:cubicBezTo>
                    <a:close/>
                    <a:moveTo>
                      <a:pt x="172399" y="72771"/>
                    </a:moveTo>
                    <a:cubicBezTo>
                      <a:pt x="166924" y="69752"/>
                      <a:pt x="160614" y="68609"/>
                      <a:pt x="154437" y="69532"/>
                    </a:cubicBezTo>
                    <a:cubicBezTo>
                      <a:pt x="145988" y="70618"/>
                      <a:pt x="137653" y="72466"/>
                      <a:pt x="129537" y="75057"/>
                    </a:cubicBezTo>
                    <a:lnTo>
                      <a:pt x="165081" y="95631"/>
                    </a:lnTo>
                    <a:cubicBezTo>
                      <a:pt x="180667" y="86296"/>
                      <a:pt x="182663" y="78677"/>
                      <a:pt x="17239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 name="Google Shape;4226;p38"/>
            <p:cNvSpPr/>
            <p:nvPr/>
          </p:nvSpPr>
          <p:spPr>
            <a:xfrm>
              <a:off x="5615017" y="4460119"/>
              <a:ext cx="828920" cy="479679"/>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4227;p38"/>
            <p:cNvSpPr/>
            <p:nvPr/>
          </p:nvSpPr>
          <p:spPr>
            <a:xfrm>
              <a:off x="5846435" y="2182763"/>
              <a:ext cx="465451" cy="682637"/>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4228;p38"/>
            <p:cNvSpPr/>
            <p:nvPr/>
          </p:nvSpPr>
          <p:spPr>
            <a:xfrm>
              <a:off x="5832052" y="2673876"/>
              <a:ext cx="86758" cy="504907"/>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4229;p38"/>
            <p:cNvSpPr/>
            <p:nvPr/>
          </p:nvSpPr>
          <p:spPr>
            <a:xfrm>
              <a:off x="5882176" y="2176405"/>
              <a:ext cx="221715" cy="275766"/>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4230;p38"/>
            <p:cNvSpPr/>
            <p:nvPr/>
          </p:nvSpPr>
          <p:spPr>
            <a:xfrm>
              <a:off x="5925036" y="2475870"/>
              <a:ext cx="274953" cy="308347"/>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4231;p38"/>
            <p:cNvSpPr/>
            <p:nvPr/>
          </p:nvSpPr>
          <p:spPr>
            <a:xfrm>
              <a:off x="5845497" y="2576533"/>
              <a:ext cx="400459" cy="461811"/>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4232;p38"/>
            <p:cNvSpPr/>
            <p:nvPr/>
          </p:nvSpPr>
          <p:spPr>
            <a:xfrm>
              <a:off x="5916607" y="2198526"/>
              <a:ext cx="294816" cy="364308"/>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4233;p38"/>
            <p:cNvSpPr/>
            <p:nvPr/>
          </p:nvSpPr>
          <p:spPr>
            <a:xfrm>
              <a:off x="5928072" y="2197020"/>
              <a:ext cx="296585" cy="278850"/>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4234;p38"/>
            <p:cNvSpPr/>
            <p:nvPr/>
          </p:nvSpPr>
          <p:spPr>
            <a:xfrm>
              <a:off x="5977205" y="4610895"/>
              <a:ext cx="232912" cy="178155"/>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4235;p38"/>
            <p:cNvSpPr/>
            <p:nvPr/>
          </p:nvSpPr>
          <p:spPr>
            <a:xfrm>
              <a:off x="5978157" y="4667764"/>
              <a:ext cx="231905" cy="121227"/>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4236;p38"/>
            <p:cNvSpPr/>
            <p:nvPr/>
          </p:nvSpPr>
          <p:spPr>
            <a:xfrm>
              <a:off x="5800764" y="4571652"/>
              <a:ext cx="213680" cy="165568"/>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4237;p38"/>
            <p:cNvSpPr/>
            <p:nvPr/>
          </p:nvSpPr>
          <p:spPr>
            <a:xfrm>
              <a:off x="5801482" y="4626139"/>
              <a:ext cx="212755" cy="111143"/>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4238;p38"/>
            <p:cNvSpPr/>
            <p:nvPr/>
          </p:nvSpPr>
          <p:spPr>
            <a:xfrm>
              <a:off x="5835285" y="3032607"/>
              <a:ext cx="455829" cy="159522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4239;p38"/>
            <p:cNvSpPr/>
            <p:nvPr/>
          </p:nvSpPr>
          <p:spPr>
            <a:xfrm>
              <a:off x="5815995" y="3000698"/>
              <a:ext cx="485198" cy="1060979"/>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4240;p38"/>
            <p:cNvSpPr/>
            <p:nvPr/>
          </p:nvSpPr>
          <p:spPr>
            <a:xfrm>
              <a:off x="5561118" y="2683306"/>
              <a:ext cx="698939" cy="60971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4241;p38"/>
            <p:cNvSpPr/>
            <p:nvPr/>
          </p:nvSpPr>
          <p:spPr>
            <a:xfrm>
              <a:off x="6103702" y="2644294"/>
              <a:ext cx="168312" cy="197615"/>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4242;p38"/>
            <p:cNvSpPr/>
            <p:nvPr/>
          </p:nvSpPr>
          <p:spPr>
            <a:xfrm>
              <a:off x="5833319" y="2576558"/>
              <a:ext cx="135999" cy="14296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4243;p38"/>
            <p:cNvSpPr/>
            <p:nvPr/>
          </p:nvSpPr>
          <p:spPr>
            <a:xfrm>
              <a:off x="2925535" y="2722330"/>
              <a:ext cx="1200895" cy="746478"/>
            </a:xfrm>
            <a:custGeom>
              <a:avLst/>
              <a:gdLst/>
              <a:ahLst/>
              <a:cxnLst/>
              <a:rect l="l" t="t" r="r" b="b"/>
              <a:pathLst>
                <a:path w="1200895" h="746478" extrusionOk="0">
                  <a:moveTo>
                    <a:pt x="1109954" y="738045"/>
                  </a:moveTo>
                  <a:lnTo>
                    <a:pt x="30323" y="113395"/>
                  </a:lnTo>
                  <a:cubicBezTo>
                    <a:pt x="1323" y="96612"/>
                    <a:pt x="-8610" y="59446"/>
                    <a:pt x="8136" y="30385"/>
                  </a:cubicBezTo>
                  <a:cubicBezTo>
                    <a:pt x="13457" y="21145"/>
                    <a:pt x="21109" y="13478"/>
                    <a:pt x="30323" y="8144"/>
                  </a:cubicBezTo>
                  <a:lnTo>
                    <a:pt x="30323" y="8144"/>
                  </a:lnTo>
                  <a:cubicBezTo>
                    <a:pt x="49084" y="-2715"/>
                    <a:pt x="72197" y="-2715"/>
                    <a:pt x="90957" y="8144"/>
                  </a:cubicBezTo>
                  <a:lnTo>
                    <a:pt x="1170588" y="633270"/>
                  </a:lnTo>
                  <a:cubicBezTo>
                    <a:pt x="1199584" y="650062"/>
                    <a:pt x="1209506" y="687229"/>
                    <a:pt x="1192750" y="716290"/>
                  </a:cubicBezTo>
                  <a:cubicBezTo>
                    <a:pt x="1186117" y="727805"/>
                    <a:pt x="1175891" y="736816"/>
                    <a:pt x="1163650" y="741950"/>
                  </a:cubicBezTo>
                  <a:lnTo>
                    <a:pt x="1163650" y="741950"/>
                  </a:lnTo>
                  <a:cubicBezTo>
                    <a:pt x="1146125" y="749151"/>
                    <a:pt x="1126253" y="747703"/>
                    <a:pt x="1109954" y="7380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4244;p38"/>
            <p:cNvSpPr/>
            <p:nvPr/>
          </p:nvSpPr>
          <p:spPr>
            <a:xfrm>
              <a:off x="2868613" y="1365288"/>
              <a:ext cx="1401428" cy="1812876"/>
            </a:xfrm>
            <a:custGeom>
              <a:avLst/>
              <a:gdLst/>
              <a:ahLst/>
              <a:cxnLst/>
              <a:rect l="l" t="t" r="r" b="b"/>
              <a:pathLst>
                <a:path w="1401428" h="1812876" extrusionOk="0">
                  <a:moveTo>
                    <a:pt x="700714" y="1717230"/>
                  </a:moveTo>
                  <a:cubicBezTo>
                    <a:pt x="314290" y="1493678"/>
                    <a:pt x="0" y="947991"/>
                    <a:pt x="0" y="500888"/>
                  </a:cubicBezTo>
                  <a:cubicBezTo>
                    <a:pt x="0" y="53784"/>
                    <a:pt x="314290" y="-127762"/>
                    <a:pt x="700714" y="95504"/>
                  </a:cubicBezTo>
                  <a:cubicBezTo>
                    <a:pt x="1087138" y="318770"/>
                    <a:pt x="1401428" y="864647"/>
                    <a:pt x="1401428" y="1311846"/>
                  </a:cubicBezTo>
                  <a:cubicBezTo>
                    <a:pt x="1401428" y="1759045"/>
                    <a:pt x="1087043" y="1940782"/>
                    <a:pt x="700714" y="1717230"/>
                  </a:cubicBezTo>
                  <a:close/>
                  <a:moveTo>
                    <a:pt x="700714" y="240855"/>
                  </a:moveTo>
                  <a:cubicBezTo>
                    <a:pt x="383478" y="57308"/>
                    <a:pt x="125355" y="206660"/>
                    <a:pt x="125355" y="573754"/>
                  </a:cubicBezTo>
                  <a:cubicBezTo>
                    <a:pt x="125355" y="940847"/>
                    <a:pt x="383478" y="1388808"/>
                    <a:pt x="700714" y="1572355"/>
                  </a:cubicBezTo>
                  <a:cubicBezTo>
                    <a:pt x="1017951" y="1755902"/>
                    <a:pt x="1275978" y="1606645"/>
                    <a:pt x="1275978" y="1239551"/>
                  </a:cubicBezTo>
                  <a:cubicBezTo>
                    <a:pt x="1275978" y="872458"/>
                    <a:pt x="1017951" y="424116"/>
                    <a:pt x="700714" y="24056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4245;p38"/>
            <p:cNvSpPr/>
            <p:nvPr/>
          </p:nvSpPr>
          <p:spPr>
            <a:xfrm>
              <a:off x="2977907" y="1395545"/>
              <a:ext cx="128396" cy="88201"/>
            </a:xfrm>
            <a:custGeom>
              <a:avLst/>
              <a:gdLst/>
              <a:ahLst/>
              <a:cxnLst/>
              <a:rect l="l" t="t" r="r" b="b"/>
              <a:pathLst>
                <a:path w="128396" h="88201" extrusionOk="0">
                  <a:moveTo>
                    <a:pt x="0" y="70295"/>
                  </a:moveTo>
                  <a:lnTo>
                    <a:pt x="128396" y="0"/>
                  </a:lnTo>
                  <a:lnTo>
                    <a:pt x="109198" y="88201"/>
                  </a:lnTo>
                  <a:lnTo>
                    <a:pt x="0" y="70295"/>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4246;p38"/>
            <p:cNvSpPr/>
            <p:nvPr/>
          </p:nvSpPr>
          <p:spPr>
            <a:xfrm>
              <a:off x="3945392" y="3100901"/>
              <a:ext cx="140370" cy="95440"/>
            </a:xfrm>
            <a:custGeom>
              <a:avLst/>
              <a:gdLst/>
              <a:ahLst/>
              <a:cxnLst/>
              <a:rect l="l" t="t" r="r" b="b"/>
              <a:pathLst>
                <a:path w="140370" h="95440" extrusionOk="0">
                  <a:moveTo>
                    <a:pt x="0" y="95440"/>
                  </a:moveTo>
                  <a:cubicBezTo>
                    <a:pt x="3136" y="94012"/>
                    <a:pt x="140371" y="17050"/>
                    <a:pt x="140371" y="17050"/>
                  </a:cubicBezTo>
                  <a:lnTo>
                    <a:pt x="34309" y="0"/>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4247;p38"/>
            <p:cNvSpPr/>
            <p:nvPr/>
          </p:nvSpPr>
          <p:spPr>
            <a:xfrm rot="-1801764">
              <a:off x="2958862" y="1416978"/>
              <a:ext cx="1040879" cy="1807000"/>
            </a:xfrm>
            <a:custGeom>
              <a:avLst/>
              <a:gdLst/>
              <a:ahLst/>
              <a:cxnLst/>
              <a:rect l="l" t="t" r="r" b="b"/>
              <a:pathLst>
                <a:path w="1041804" h="1808606" extrusionOk="0">
                  <a:moveTo>
                    <a:pt x="1041805" y="904303"/>
                  </a:moveTo>
                  <a:cubicBezTo>
                    <a:pt x="1041805" y="1403736"/>
                    <a:pt x="808589" y="1808606"/>
                    <a:pt x="520902" y="1808606"/>
                  </a:cubicBezTo>
                  <a:cubicBezTo>
                    <a:pt x="233216" y="1808606"/>
                    <a:pt x="0" y="1403736"/>
                    <a:pt x="0" y="904303"/>
                  </a:cubicBezTo>
                  <a:cubicBezTo>
                    <a:pt x="0" y="404870"/>
                    <a:pt x="233216" y="0"/>
                    <a:pt x="520902" y="0"/>
                  </a:cubicBezTo>
                  <a:cubicBezTo>
                    <a:pt x="808589" y="0"/>
                    <a:pt x="1041805" y="404870"/>
                    <a:pt x="1041805" y="90430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4248;p38"/>
            <p:cNvSpPr/>
            <p:nvPr/>
          </p:nvSpPr>
          <p:spPr>
            <a:xfrm>
              <a:off x="2779183" y="1414991"/>
              <a:ext cx="1401428" cy="1812826"/>
            </a:xfrm>
            <a:custGeom>
              <a:avLst/>
              <a:gdLst/>
              <a:ahLst/>
              <a:cxnLst/>
              <a:rect l="l" t="t" r="r" b="b"/>
              <a:pathLst>
                <a:path w="1401428" h="1812826" extrusionOk="0">
                  <a:moveTo>
                    <a:pt x="700714" y="1717343"/>
                  </a:moveTo>
                  <a:cubicBezTo>
                    <a:pt x="314480" y="1493695"/>
                    <a:pt x="0" y="948104"/>
                    <a:pt x="0" y="500905"/>
                  </a:cubicBezTo>
                  <a:cubicBezTo>
                    <a:pt x="0" y="53706"/>
                    <a:pt x="314385" y="-127745"/>
                    <a:pt x="700714" y="95521"/>
                  </a:cubicBezTo>
                  <a:cubicBezTo>
                    <a:pt x="1087043" y="318787"/>
                    <a:pt x="1401428" y="864760"/>
                    <a:pt x="1401428" y="1311863"/>
                  </a:cubicBezTo>
                  <a:cubicBezTo>
                    <a:pt x="1401428" y="1758967"/>
                    <a:pt x="1087138" y="1940609"/>
                    <a:pt x="700714" y="1717343"/>
                  </a:cubicBezTo>
                  <a:close/>
                  <a:moveTo>
                    <a:pt x="700714" y="240967"/>
                  </a:moveTo>
                  <a:cubicBezTo>
                    <a:pt x="383573" y="57421"/>
                    <a:pt x="125450" y="206678"/>
                    <a:pt x="125450" y="573771"/>
                  </a:cubicBezTo>
                  <a:cubicBezTo>
                    <a:pt x="125450" y="940864"/>
                    <a:pt x="383573" y="1388920"/>
                    <a:pt x="700714" y="1572467"/>
                  </a:cubicBezTo>
                  <a:cubicBezTo>
                    <a:pt x="1017855" y="1756014"/>
                    <a:pt x="1276073" y="1606662"/>
                    <a:pt x="1276073" y="1239568"/>
                  </a:cubicBezTo>
                  <a:cubicBezTo>
                    <a:pt x="1276073" y="872475"/>
                    <a:pt x="1017760" y="424229"/>
                    <a:pt x="700714" y="24068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4249;p38"/>
            <p:cNvSpPr/>
            <p:nvPr/>
          </p:nvSpPr>
          <p:spPr>
            <a:xfrm>
              <a:off x="3046144" y="1759790"/>
              <a:ext cx="868170" cy="1123263"/>
            </a:xfrm>
            <a:custGeom>
              <a:avLst/>
              <a:gdLst/>
              <a:ahLst/>
              <a:cxnLst/>
              <a:rect l="l" t="t" r="r" b="b"/>
              <a:pathLst>
                <a:path w="868170" h="1123263" extrusionOk="0">
                  <a:moveTo>
                    <a:pt x="433753" y="1063934"/>
                  </a:moveTo>
                  <a:cubicBezTo>
                    <a:pt x="194447" y="925440"/>
                    <a:pt x="0" y="587398"/>
                    <a:pt x="0" y="310411"/>
                  </a:cubicBezTo>
                  <a:cubicBezTo>
                    <a:pt x="0" y="33424"/>
                    <a:pt x="194733" y="-79257"/>
                    <a:pt x="434038" y="59237"/>
                  </a:cubicBezTo>
                  <a:cubicBezTo>
                    <a:pt x="673343" y="197730"/>
                    <a:pt x="868171" y="535487"/>
                    <a:pt x="868171" y="812759"/>
                  </a:cubicBezTo>
                  <a:cubicBezTo>
                    <a:pt x="868171" y="1090032"/>
                    <a:pt x="673153" y="1202523"/>
                    <a:pt x="433753" y="1063934"/>
                  </a:cubicBezTo>
                  <a:close/>
                  <a:moveTo>
                    <a:pt x="433753" y="204398"/>
                  </a:moveTo>
                  <a:cubicBezTo>
                    <a:pt x="263540" y="105909"/>
                    <a:pt x="125070" y="186015"/>
                    <a:pt x="125070" y="382992"/>
                  </a:cubicBezTo>
                  <a:cubicBezTo>
                    <a:pt x="125070" y="579969"/>
                    <a:pt x="263540" y="820380"/>
                    <a:pt x="433753" y="918868"/>
                  </a:cubicBezTo>
                  <a:cubicBezTo>
                    <a:pt x="603966" y="1017356"/>
                    <a:pt x="742436" y="937156"/>
                    <a:pt x="742436" y="740179"/>
                  </a:cubicBezTo>
                  <a:cubicBezTo>
                    <a:pt x="742436" y="543202"/>
                    <a:pt x="603966" y="302886"/>
                    <a:pt x="433753" y="20439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4250;p38"/>
            <p:cNvSpPr/>
            <p:nvPr/>
          </p:nvSpPr>
          <p:spPr>
            <a:xfrm>
              <a:off x="3308258" y="2099261"/>
              <a:ext cx="343371" cy="444102"/>
            </a:xfrm>
            <a:custGeom>
              <a:avLst/>
              <a:gdLst/>
              <a:ahLst/>
              <a:cxnLst/>
              <a:rect l="l" t="t" r="r" b="b"/>
              <a:pathLst>
                <a:path w="343371" h="444102" extrusionOk="0">
                  <a:moveTo>
                    <a:pt x="171638" y="420806"/>
                  </a:moveTo>
                  <a:cubicBezTo>
                    <a:pt x="76600" y="366037"/>
                    <a:pt x="0" y="232306"/>
                    <a:pt x="0" y="122768"/>
                  </a:cubicBezTo>
                  <a:cubicBezTo>
                    <a:pt x="0" y="13231"/>
                    <a:pt x="76981" y="-31346"/>
                    <a:pt x="171638" y="23423"/>
                  </a:cubicBezTo>
                  <a:cubicBezTo>
                    <a:pt x="266296" y="78191"/>
                    <a:pt x="343372" y="211922"/>
                    <a:pt x="343372" y="321460"/>
                  </a:cubicBezTo>
                  <a:cubicBezTo>
                    <a:pt x="343372" y="430997"/>
                    <a:pt x="266391" y="475289"/>
                    <a:pt x="171638" y="420806"/>
                  </a:cubicBezTo>
                  <a:close/>
                  <a:moveTo>
                    <a:pt x="171638" y="168584"/>
                  </a:moveTo>
                  <a:cubicBezTo>
                    <a:pt x="146168" y="153820"/>
                    <a:pt x="125355" y="165821"/>
                    <a:pt x="125355" y="195349"/>
                  </a:cubicBezTo>
                  <a:cubicBezTo>
                    <a:pt x="127170" y="227962"/>
                    <a:pt x="144353" y="257776"/>
                    <a:pt x="171638" y="275644"/>
                  </a:cubicBezTo>
                  <a:cubicBezTo>
                    <a:pt x="197204" y="290408"/>
                    <a:pt x="217922" y="278407"/>
                    <a:pt x="217922" y="248879"/>
                  </a:cubicBezTo>
                  <a:cubicBezTo>
                    <a:pt x="216145" y="216247"/>
                    <a:pt x="198952" y="186424"/>
                    <a:pt x="171638" y="1685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4251;p38"/>
            <p:cNvSpPr/>
            <p:nvPr/>
          </p:nvSpPr>
          <p:spPr>
            <a:xfrm>
              <a:off x="2221786" y="2914306"/>
              <a:ext cx="208703" cy="88772"/>
            </a:xfrm>
            <a:custGeom>
              <a:avLst/>
              <a:gdLst/>
              <a:ahLst/>
              <a:cxnLst/>
              <a:rect l="l" t="t" r="r" b="b"/>
              <a:pathLst>
                <a:path w="208703" h="88772" extrusionOk="0">
                  <a:moveTo>
                    <a:pt x="64246" y="87916"/>
                  </a:moveTo>
                  <a:lnTo>
                    <a:pt x="0" y="88773"/>
                  </a:lnTo>
                  <a:lnTo>
                    <a:pt x="208703" y="0"/>
                  </a:lnTo>
                  <a:lnTo>
                    <a:pt x="87720" y="75342"/>
                  </a:lnTo>
                  <a:lnTo>
                    <a:pt x="64246" y="87916"/>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4252;p38"/>
            <p:cNvSpPr/>
            <p:nvPr/>
          </p:nvSpPr>
          <p:spPr>
            <a:xfrm rot="-1801764">
              <a:off x="2288993" y="2988576"/>
              <a:ext cx="26776" cy="46440"/>
            </a:xfrm>
            <a:custGeom>
              <a:avLst/>
              <a:gdLst/>
              <a:ahLst/>
              <a:cxnLst/>
              <a:rect l="l" t="t" r="r" b="b"/>
              <a:pathLst>
                <a:path w="26800" h="46481" extrusionOk="0">
                  <a:moveTo>
                    <a:pt x="26801" y="23241"/>
                  </a:moveTo>
                  <a:cubicBezTo>
                    <a:pt x="26801" y="36076"/>
                    <a:pt x="20801" y="46482"/>
                    <a:pt x="13400" y="46482"/>
                  </a:cubicBezTo>
                  <a:cubicBezTo>
                    <a:pt x="6000" y="46482"/>
                    <a:pt x="0" y="36076"/>
                    <a:pt x="0" y="23241"/>
                  </a:cubicBezTo>
                  <a:cubicBezTo>
                    <a:pt x="0" y="10405"/>
                    <a:pt x="6000"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4253;p38"/>
            <p:cNvSpPr/>
            <p:nvPr/>
          </p:nvSpPr>
          <p:spPr>
            <a:xfrm rot="-1801764">
              <a:off x="3469496" y="2304051"/>
              <a:ext cx="26776" cy="46440"/>
            </a:xfrm>
            <a:custGeom>
              <a:avLst/>
              <a:gdLst/>
              <a:ahLst/>
              <a:cxnLst/>
              <a:rect l="l" t="t" r="r" b="b"/>
              <a:pathLst>
                <a:path w="26800" h="46481" extrusionOk="0">
                  <a:moveTo>
                    <a:pt x="26801" y="23241"/>
                  </a:moveTo>
                  <a:cubicBezTo>
                    <a:pt x="26801" y="36077"/>
                    <a:pt x="20801" y="46482"/>
                    <a:pt x="13400" y="46482"/>
                  </a:cubicBezTo>
                  <a:cubicBezTo>
                    <a:pt x="5999" y="46482"/>
                    <a:pt x="0" y="36077"/>
                    <a:pt x="0" y="23241"/>
                  </a:cubicBezTo>
                  <a:cubicBezTo>
                    <a:pt x="0" y="10405"/>
                    <a:pt x="5999"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4254;p38"/>
            <p:cNvSpPr/>
            <p:nvPr/>
          </p:nvSpPr>
          <p:spPr>
            <a:xfrm>
              <a:off x="2314638" y="2924117"/>
              <a:ext cx="167836" cy="171354"/>
            </a:xfrm>
            <a:custGeom>
              <a:avLst/>
              <a:gdLst/>
              <a:ahLst/>
              <a:cxnLst/>
              <a:rect l="l" t="t" r="r" b="b"/>
              <a:pathLst>
                <a:path w="167836" h="171354" extrusionOk="0">
                  <a:moveTo>
                    <a:pt x="15301" y="171355"/>
                  </a:moveTo>
                  <a:lnTo>
                    <a:pt x="0" y="107251"/>
                  </a:lnTo>
                  <a:lnTo>
                    <a:pt x="167837" y="0"/>
                  </a:lnTo>
                  <a:lnTo>
                    <a:pt x="160519" y="15145"/>
                  </a:lnTo>
                  <a:lnTo>
                    <a:pt x="15301" y="171355"/>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4255;p38"/>
            <p:cNvSpPr/>
            <p:nvPr/>
          </p:nvSpPr>
          <p:spPr>
            <a:xfrm>
              <a:off x="2290498" y="2306802"/>
              <a:ext cx="1203749" cy="724947"/>
            </a:xfrm>
            <a:custGeom>
              <a:avLst/>
              <a:gdLst/>
              <a:ahLst/>
              <a:cxnLst/>
              <a:rect l="l" t="t" r="r" b="b"/>
              <a:pathLst>
                <a:path w="1203749" h="724947" extrusionOk="0">
                  <a:moveTo>
                    <a:pt x="23855" y="724948"/>
                  </a:moveTo>
                  <a:cubicBezTo>
                    <a:pt x="25280" y="723709"/>
                    <a:pt x="1203750" y="40958"/>
                    <a:pt x="1203750" y="40958"/>
                  </a:cubicBezTo>
                  <a:lnTo>
                    <a:pt x="1182081" y="0"/>
                  </a:lnTo>
                  <a:lnTo>
                    <a:pt x="0" y="685800"/>
                  </a:ln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2058"/>
        <p:cNvGrpSpPr/>
        <p:nvPr/>
      </p:nvGrpSpPr>
      <p:grpSpPr>
        <a:xfrm>
          <a:off x="0" y="0"/>
          <a:ext cx="0" cy="0"/>
          <a:chOff x="0" y="0"/>
          <a:chExt cx="0" cy="0"/>
        </a:xfrm>
      </p:grpSpPr>
      <p:sp>
        <p:nvSpPr>
          <p:cNvPr id="2206" name="Google Shape;2206;p34"/>
          <p:cNvSpPr txBox="1">
            <a:spLocks noGrp="1"/>
          </p:cNvSpPr>
          <p:nvPr>
            <p:ph type="ctrTitle" idx="4294967295"/>
          </p:nvPr>
        </p:nvSpPr>
        <p:spPr>
          <a:xfrm>
            <a:off x="685800" y="1202438"/>
            <a:ext cx="61722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5400" dirty="0" smtClean="0">
                <a:solidFill>
                  <a:srgbClr val="122F67"/>
                </a:solidFill>
              </a:rPr>
              <a:t>Thank You!</a:t>
            </a:r>
            <a:endParaRPr sz="5400">
              <a:solidFill>
                <a:srgbClr val="122F67"/>
              </a:solidFill>
            </a:endParaRPr>
          </a:p>
        </p:txBody>
      </p:sp>
      <p:sp>
        <p:nvSpPr>
          <p:cNvPr id="2207" name="Google Shape;2207;p34"/>
          <p:cNvSpPr txBox="1">
            <a:spLocks noGrp="1"/>
          </p:cNvSpPr>
          <p:nvPr>
            <p:ph type="subTitle" idx="4294967295"/>
          </p:nvPr>
        </p:nvSpPr>
        <p:spPr>
          <a:xfrm>
            <a:off x="914400" y="2190750"/>
            <a:ext cx="4343700" cy="1920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lang="en-IN" sz="3600" b="1" dirty="0" smtClean="0">
              <a:solidFill>
                <a:schemeClr val="accent1"/>
              </a:solidFill>
              <a:latin typeface="Barlow"/>
              <a:ea typeface="Barlow"/>
              <a:cs typeface="Barlow"/>
              <a:sym typeface="Barlow"/>
            </a:endParaRPr>
          </a:p>
          <a:p>
            <a:pPr marL="0" lvl="0" indent="0" algn="l" rtl="0">
              <a:spcBef>
                <a:spcPts val="600"/>
              </a:spcBef>
              <a:spcAft>
                <a:spcPts val="0"/>
              </a:spcAft>
              <a:buNone/>
            </a:pPr>
            <a:endParaRPr sz="3600" b="1">
              <a:solidFill>
                <a:schemeClr val="accent1"/>
              </a:solidFill>
              <a:latin typeface="Barlow"/>
              <a:ea typeface="Barlow"/>
              <a:cs typeface="Barlow"/>
              <a:sym typeface="Barlow"/>
            </a:endParaRPr>
          </a:p>
        </p:txBody>
      </p:sp>
      <p:grpSp>
        <p:nvGrpSpPr>
          <p:cNvPr id="151" name="Google Shape;3518;p38"/>
          <p:cNvGrpSpPr/>
          <p:nvPr/>
        </p:nvGrpSpPr>
        <p:grpSpPr>
          <a:xfrm>
            <a:off x="5562600" y="1428750"/>
            <a:ext cx="2433472" cy="2733571"/>
            <a:chOff x="2473900" y="225896"/>
            <a:chExt cx="3899746" cy="4762328"/>
          </a:xfrm>
        </p:grpSpPr>
        <p:sp>
          <p:nvSpPr>
            <p:cNvPr id="152" name="Google Shape;3519;p38"/>
            <p:cNvSpPr/>
            <p:nvPr/>
          </p:nvSpPr>
          <p:spPr>
            <a:xfrm>
              <a:off x="3961606" y="3558431"/>
              <a:ext cx="1029717" cy="605511"/>
            </a:xfrm>
            <a:custGeom>
              <a:avLst/>
              <a:gdLst/>
              <a:ahLst/>
              <a:cxnLst/>
              <a:rect l="l" t="t" r="r" b="b"/>
              <a:pathLst>
                <a:path w="1029717" h="605511" extrusionOk="0">
                  <a:moveTo>
                    <a:pt x="850397" y="593403"/>
                  </a:moveTo>
                  <a:lnTo>
                    <a:pt x="15367" y="111819"/>
                  </a:lnTo>
                  <a:cubicBezTo>
                    <a:pt x="618" y="103218"/>
                    <a:pt x="-4384" y="84273"/>
                    <a:pt x="4193" y="69490"/>
                  </a:cubicBezTo>
                  <a:cubicBezTo>
                    <a:pt x="7132" y="64442"/>
                    <a:pt x="11430" y="60327"/>
                    <a:pt x="16603" y="57622"/>
                  </a:cubicBezTo>
                  <a:lnTo>
                    <a:pt x="121683" y="3425"/>
                  </a:lnTo>
                  <a:cubicBezTo>
                    <a:pt x="130993" y="-1366"/>
                    <a:pt x="142081" y="-1118"/>
                    <a:pt x="151163" y="4092"/>
                  </a:cubicBezTo>
                  <a:lnTo>
                    <a:pt x="1014246" y="501868"/>
                  </a:lnTo>
                  <a:cubicBezTo>
                    <a:pt x="1029005" y="510355"/>
                    <a:pt x="1034092" y="529214"/>
                    <a:pt x="1025619" y="543997"/>
                  </a:cubicBezTo>
                  <a:cubicBezTo>
                    <a:pt x="1022662" y="549150"/>
                    <a:pt x="1018287" y="553341"/>
                    <a:pt x="1013010" y="556065"/>
                  </a:cubicBezTo>
                  <a:lnTo>
                    <a:pt x="936934" y="595404"/>
                  </a:lnTo>
                  <a:cubicBezTo>
                    <a:pt x="909632" y="609558"/>
                    <a:pt x="877014" y="608805"/>
                    <a:pt x="850397" y="593403"/>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3520;p38"/>
            <p:cNvSpPr/>
            <p:nvPr/>
          </p:nvSpPr>
          <p:spPr>
            <a:xfrm>
              <a:off x="4042969" y="1357120"/>
              <a:ext cx="929840" cy="2717164"/>
            </a:xfrm>
            <a:custGeom>
              <a:avLst/>
              <a:gdLst/>
              <a:ahLst/>
              <a:cxnLst/>
              <a:rect l="l" t="t" r="r" b="b"/>
              <a:pathLst>
                <a:path w="929840" h="2717164" extrusionOk="0">
                  <a:moveTo>
                    <a:pt x="820195" y="2704036"/>
                  </a:moveTo>
                  <a:lnTo>
                    <a:pt x="108694" y="2292556"/>
                  </a:lnTo>
                  <a:cubicBezTo>
                    <a:pt x="48403" y="2257695"/>
                    <a:pt x="0" y="2164254"/>
                    <a:pt x="0" y="2083768"/>
                  </a:cubicBezTo>
                  <a:lnTo>
                    <a:pt x="0" y="95710"/>
                  </a:lnTo>
                  <a:cubicBezTo>
                    <a:pt x="0" y="15224"/>
                    <a:pt x="48879" y="-21733"/>
                    <a:pt x="109169" y="13128"/>
                  </a:cubicBezTo>
                  <a:lnTo>
                    <a:pt x="820671" y="424608"/>
                  </a:lnTo>
                  <a:cubicBezTo>
                    <a:pt x="880961" y="459470"/>
                    <a:pt x="929840" y="552910"/>
                    <a:pt x="929840" y="633396"/>
                  </a:cubicBezTo>
                  <a:lnTo>
                    <a:pt x="929840" y="2621454"/>
                  </a:lnTo>
                  <a:cubicBezTo>
                    <a:pt x="929365" y="2701941"/>
                    <a:pt x="880486" y="2738897"/>
                    <a:pt x="820195" y="270403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3521;p38"/>
            <p:cNvSpPr/>
            <p:nvPr/>
          </p:nvSpPr>
          <p:spPr>
            <a:xfrm>
              <a:off x="4875432" y="3975622"/>
              <a:ext cx="56391" cy="121443"/>
            </a:xfrm>
            <a:custGeom>
              <a:avLst/>
              <a:gdLst/>
              <a:ahLst/>
              <a:cxnLst/>
              <a:rect l="l" t="t" r="r" b="b"/>
              <a:pathLst>
                <a:path w="56391" h="121443" extrusionOk="0">
                  <a:moveTo>
                    <a:pt x="0" y="121444"/>
                  </a:moveTo>
                  <a:lnTo>
                    <a:pt x="56391" y="92869"/>
                  </a:lnTo>
                  <a:lnTo>
                    <a:pt x="2282" y="0"/>
                  </a:lnTo>
                  <a:lnTo>
                    <a:pt x="0" y="12144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3522;p38"/>
            <p:cNvSpPr/>
            <p:nvPr/>
          </p:nvSpPr>
          <p:spPr>
            <a:xfrm>
              <a:off x="4031462" y="1362819"/>
              <a:ext cx="51922" cy="76581"/>
            </a:xfrm>
            <a:custGeom>
              <a:avLst/>
              <a:gdLst/>
              <a:ahLst/>
              <a:cxnLst/>
              <a:rect l="l" t="t" r="r" b="b"/>
              <a:pathLst>
                <a:path w="51922" h="76581" extrusionOk="0">
                  <a:moveTo>
                    <a:pt x="0" y="27242"/>
                  </a:moveTo>
                  <a:lnTo>
                    <a:pt x="51922" y="0"/>
                  </a:lnTo>
                  <a:lnTo>
                    <a:pt x="41461" y="76581"/>
                  </a:lnTo>
                  <a:lnTo>
                    <a:pt x="0" y="2724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3523;p38"/>
            <p:cNvSpPr/>
            <p:nvPr/>
          </p:nvSpPr>
          <p:spPr>
            <a:xfrm>
              <a:off x="3997133" y="1379805"/>
              <a:ext cx="929842" cy="2717228"/>
            </a:xfrm>
            <a:custGeom>
              <a:avLst/>
              <a:gdLst/>
              <a:ahLst/>
              <a:cxnLst/>
              <a:rect l="l" t="t" r="r" b="b"/>
              <a:pathLst>
                <a:path w="929842" h="2717228" extrusionOk="0">
                  <a:moveTo>
                    <a:pt x="820671" y="2704116"/>
                  </a:moveTo>
                  <a:lnTo>
                    <a:pt x="109169" y="2292636"/>
                  </a:lnTo>
                  <a:cubicBezTo>
                    <a:pt x="48879" y="2257774"/>
                    <a:pt x="0" y="2164239"/>
                    <a:pt x="0" y="2083752"/>
                  </a:cubicBezTo>
                  <a:lnTo>
                    <a:pt x="0" y="95790"/>
                  </a:lnTo>
                  <a:cubicBezTo>
                    <a:pt x="0" y="15303"/>
                    <a:pt x="48879" y="-21749"/>
                    <a:pt x="109169" y="13113"/>
                  </a:cubicBezTo>
                  <a:lnTo>
                    <a:pt x="820671" y="424593"/>
                  </a:lnTo>
                  <a:cubicBezTo>
                    <a:pt x="880961" y="459454"/>
                    <a:pt x="929840" y="552990"/>
                    <a:pt x="929840" y="633476"/>
                  </a:cubicBezTo>
                  <a:lnTo>
                    <a:pt x="929840" y="2621439"/>
                  </a:lnTo>
                  <a:cubicBezTo>
                    <a:pt x="930221" y="2701925"/>
                    <a:pt x="880961" y="2738977"/>
                    <a:pt x="820671" y="270411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3524;p38"/>
            <p:cNvSpPr/>
            <p:nvPr/>
          </p:nvSpPr>
          <p:spPr>
            <a:xfrm>
              <a:off x="3989621" y="1384880"/>
              <a:ext cx="929745" cy="2717215"/>
            </a:xfrm>
            <a:custGeom>
              <a:avLst/>
              <a:gdLst/>
              <a:ahLst/>
              <a:cxnLst/>
              <a:rect l="l" t="t" r="r" b="b"/>
              <a:pathLst>
                <a:path w="929745" h="2717215" extrusionOk="0">
                  <a:moveTo>
                    <a:pt x="929745" y="633449"/>
                  </a:moveTo>
                  <a:lnTo>
                    <a:pt x="929745" y="2621412"/>
                  </a:lnTo>
                  <a:cubicBezTo>
                    <a:pt x="929745" y="2701994"/>
                    <a:pt x="880961" y="2738951"/>
                    <a:pt x="820671" y="2704089"/>
                  </a:cubicBezTo>
                  <a:lnTo>
                    <a:pt x="541567" y="2542736"/>
                  </a:lnTo>
                  <a:lnTo>
                    <a:pt x="454840" y="2492539"/>
                  </a:lnTo>
                  <a:lnTo>
                    <a:pt x="109074" y="2292514"/>
                  </a:lnTo>
                  <a:cubicBezTo>
                    <a:pt x="48784" y="2257653"/>
                    <a:pt x="0" y="2164212"/>
                    <a:pt x="0" y="2083631"/>
                  </a:cubicBezTo>
                  <a:lnTo>
                    <a:pt x="0" y="95763"/>
                  </a:lnTo>
                  <a:cubicBezTo>
                    <a:pt x="0" y="15182"/>
                    <a:pt x="48784" y="-21680"/>
                    <a:pt x="109074" y="13086"/>
                  </a:cubicBezTo>
                  <a:lnTo>
                    <a:pt x="820671" y="424566"/>
                  </a:lnTo>
                  <a:cubicBezTo>
                    <a:pt x="880676" y="459428"/>
                    <a:pt x="929745" y="552868"/>
                    <a:pt x="929745" y="6334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3525;p38"/>
            <p:cNvSpPr/>
            <p:nvPr/>
          </p:nvSpPr>
          <p:spPr>
            <a:xfrm>
              <a:off x="4041162" y="1465160"/>
              <a:ext cx="826947" cy="2523815"/>
            </a:xfrm>
            <a:custGeom>
              <a:avLst/>
              <a:gdLst/>
              <a:ahLst/>
              <a:cxnLst/>
              <a:rect l="l" t="t" r="r" b="b"/>
              <a:pathLst>
                <a:path w="826947" h="2523815" extrusionOk="0">
                  <a:moveTo>
                    <a:pt x="826947" y="532977"/>
                  </a:moveTo>
                  <a:lnTo>
                    <a:pt x="826947" y="2469219"/>
                  </a:lnTo>
                  <a:cubicBezTo>
                    <a:pt x="826947" y="2517987"/>
                    <a:pt x="792808" y="2537799"/>
                    <a:pt x="750871" y="2513319"/>
                  </a:cubicBezTo>
                  <a:lnTo>
                    <a:pt x="528444" y="2384732"/>
                  </a:lnTo>
                  <a:lnTo>
                    <a:pt x="508759" y="2373397"/>
                  </a:lnTo>
                  <a:lnTo>
                    <a:pt x="502197" y="2369492"/>
                  </a:lnTo>
                  <a:lnTo>
                    <a:pt x="453889" y="2341965"/>
                  </a:lnTo>
                  <a:lnTo>
                    <a:pt x="314670" y="2261669"/>
                  </a:lnTo>
                  <a:lnTo>
                    <a:pt x="314670" y="2261669"/>
                  </a:lnTo>
                  <a:lnTo>
                    <a:pt x="256947" y="2228332"/>
                  </a:lnTo>
                  <a:lnTo>
                    <a:pt x="233744" y="2214901"/>
                  </a:lnTo>
                  <a:lnTo>
                    <a:pt x="76076" y="2123747"/>
                  </a:lnTo>
                  <a:cubicBezTo>
                    <a:pt x="33949" y="2099363"/>
                    <a:pt x="0" y="2040022"/>
                    <a:pt x="0" y="1991159"/>
                  </a:cubicBezTo>
                  <a:lnTo>
                    <a:pt x="0" y="54631"/>
                  </a:lnTo>
                  <a:cubicBezTo>
                    <a:pt x="0" y="5863"/>
                    <a:pt x="34139" y="-13949"/>
                    <a:pt x="76076" y="10435"/>
                  </a:cubicBezTo>
                  <a:lnTo>
                    <a:pt x="353659" y="171122"/>
                  </a:lnTo>
                  <a:lnTo>
                    <a:pt x="353659" y="171884"/>
                  </a:lnTo>
                  <a:cubicBezTo>
                    <a:pt x="355979" y="213822"/>
                    <a:pt x="378127" y="252141"/>
                    <a:pt x="413283" y="275040"/>
                  </a:cubicBezTo>
                  <a:cubicBezTo>
                    <a:pt x="446186" y="294090"/>
                    <a:pt x="472813" y="278564"/>
                    <a:pt x="472813" y="240654"/>
                  </a:cubicBezTo>
                  <a:cubicBezTo>
                    <a:pt x="472813" y="240654"/>
                    <a:pt x="472813" y="240083"/>
                    <a:pt x="472813" y="239797"/>
                  </a:cubicBezTo>
                  <a:lnTo>
                    <a:pt x="750681" y="400484"/>
                  </a:lnTo>
                  <a:cubicBezTo>
                    <a:pt x="792808" y="424868"/>
                    <a:pt x="826947" y="484590"/>
                    <a:pt x="826947" y="53297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3526;p38"/>
            <p:cNvSpPr/>
            <p:nvPr/>
          </p:nvSpPr>
          <p:spPr>
            <a:xfrm rot="-1790023">
              <a:off x="4443891" y="1666407"/>
              <a:ext cx="37024" cy="64039"/>
            </a:xfrm>
            <a:custGeom>
              <a:avLst/>
              <a:gdLst/>
              <a:ahLst/>
              <a:cxnLst/>
              <a:rect l="l" t="t" r="r" b="b"/>
              <a:pathLst>
                <a:path w="37023" h="64037" extrusionOk="0">
                  <a:moveTo>
                    <a:pt x="37025" y="32019"/>
                  </a:moveTo>
                  <a:cubicBezTo>
                    <a:pt x="37025" y="49703"/>
                    <a:pt x="28737" y="64038"/>
                    <a:pt x="18513" y="64038"/>
                  </a:cubicBezTo>
                  <a:cubicBezTo>
                    <a:pt x="8289" y="64038"/>
                    <a:pt x="1" y="49703"/>
                    <a:pt x="1" y="32019"/>
                  </a:cubicBezTo>
                  <a:cubicBezTo>
                    <a:pt x="1" y="14336"/>
                    <a:pt x="8289" y="1"/>
                    <a:pt x="18513" y="1"/>
                  </a:cubicBezTo>
                  <a:cubicBezTo>
                    <a:pt x="28737" y="1"/>
                    <a:pt x="37025" y="14336"/>
                    <a:pt x="37025" y="3201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3527;p38"/>
            <p:cNvSpPr/>
            <p:nvPr/>
          </p:nvSpPr>
          <p:spPr>
            <a:xfrm>
              <a:off x="4445031" y="1680263"/>
              <a:ext cx="19019" cy="24476"/>
            </a:xfrm>
            <a:custGeom>
              <a:avLst/>
              <a:gdLst/>
              <a:ahLst/>
              <a:cxnLst/>
              <a:rect l="l" t="t" r="r" b="b"/>
              <a:pathLst>
                <a:path w="19019" h="24476" extrusionOk="0">
                  <a:moveTo>
                    <a:pt x="9510" y="23170"/>
                  </a:moveTo>
                  <a:cubicBezTo>
                    <a:pt x="3927" y="19532"/>
                    <a:pt x="399" y="13445"/>
                    <a:pt x="0" y="6787"/>
                  </a:cubicBezTo>
                  <a:cubicBezTo>
                    <a:pt x="0" y="691"/>
                    <a:pt x="4279" y="-1690"/>
                    <a:pt x="9510" y="1263"/>
                  </a:cubicBezTo>
                  <a:cubicBezTo>
                    <a:pt x="15130" y="4911"/>
                    <a:pt x="18667" y="11035"/>
                    <a:pt x="19019" y="17741"/>
                  </a:cubicBezTo>
                  <a:cubicBezTo>
                    <a:pt x="18924" y="23742"/>
                    <a:pt x="14740" y="26218"/>
                    <a:pt x="9510" y="23170"/>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3528;p38"/>
            <p:cNvSpPr/>
            <p:nvPr/>
          </p:nvSpPr>
          <p:spPr>
            <a:xfrm>
              <a:off x="4937719" y="2165784"/>
              <a:ext cx="21015" cy="115427"/>
            </a:xfrm>
            <a:custGeom>
              <a:avLst/>
              <a:gdLst/>
              <a:ahLst/>
              <a:cxnLst/>
              <a:rect l="l" t="t" r="r" b="b"/>
              <a:pathLst>
                <a:path w="21015" h="115427" extrusionOk="0">
                  <a:moveTo>
                    <a:pt x="10556" y="114102"/>
                  </a:moveTo>
                  <a:lnTo>
                    <a:pt x="10556" y="114102"/>
                  </a:lnTo>
                  <a:cubicBezTo>
                    <a:pt x="4755" y="117531"/>
                    <a:pt x="0" y="114102"/>
                    <a:pt x="0" y="106196"/>
                  </a:cubicBezTo>
                  <a:lnTo>
                    <a:pt x="0" y="21423"/>
                  </a:lnTo>
                  <a:cubicBezTo>
                    <a:pt x="124" y="13422"/>
                    <a:pt x="4042" y="5964"/>
                    <a:pt x="10556" y="1326"/>
                  </a:cubicBezTo>
                  <a:lnTo>
                    <a:pt x="10556" y="1326"/>
                  </a:lnTo>
                  <a:cubicBezTo>
                    <a:pt x="16356" y="-2103"/>
                    <a:pt x="21016" y="1326"/>
                    <a:pt x="21016" y="9231"/>
                  </a:cubicBezTo>
                  <a:lnTo>
                    <a:pt x="21016" y="94004"/>
                  </a:lnTo>
                  <a:cubicBezTo>
                    <a:pt x="20930" y="101986"/>
                    <a:pt x="17041" y="109453"/>
                    <a:pt x="10556" y="114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3529;p38"/>
            <p:cNvSpPr/>
            <p:nvPr/>
          </p:nvSpPr>
          <p:spPr>
            <a:xfrm>
              <a:off x="4937719" y="2304659"/>
              <a:ext cx="21015" cy="115427"/>
            </a:xfrm>
            <a:custGeom>
              <a:avLst/>
              <a:gdLst/>
              <a:ahLst/>
              <a:cxnLst/>
              <a:rect l="l" t="t" r="r" b="b"/>
              <a:pathLst>
                <a:path w="21015" h="115427" extrusionOk="0">
                  <a:moveTo>
                    <a:pt x="10556" y="114102"/>
                  </a:moveTo>
                  <a:lnTo>
                    <a:pt x="10556" y="114102"/>
                  </a:lnTo>
                  <a:cubicBezTo>
                    <a:pt x="4755" y="117531"/>
                    <a:pt x="0" y="114102"/>
                    <a:pt x="0" y="106196"/>
                  </a:cubicBezTo>
                  <a:lnTo>
                    <a:pt x="0" y="21423"/>
                  </a:lnTo>
                  <a:cubicBezTo>
                    <a:pt x="124" y="13423"/>
                    <a:pt x="4042" y="5964"/>
                    <a:pt x="10556" y="1326"/>
                  </a:cubicBezTo>
                  <a:lnTo>
                    <a:pt x="10556" y="1326"/>
                  </a:lnTo>
                  <a:cubicBezTo>
                    <a:pt x="16356" y="-2103"/>
                    <a:pt x="21016" y="1326"/>
                    <a:pt x="21016" y="9232"/>
                  </a:cubicBezTo>
                  <a:lnTo>
                    <a:pt x="21016" y="94004"/>
                  </a:lnTo>
                  <a:cubicBezTo>
                    <a:pt x="20930" y="101986"/>
                    <a:pt x="17041" y="109454"/>
                    <a:pt x="10556" y="114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3530;p38"/>
            <p:cNvSpPr/>
            <p:nvPr/>
          </p:nvSpPr>
          <p:spPr>
            <a:xfrm>
              <a:off x="4126748" y="1626823"/>
              <a:ext cx="636661" cy="579135"/>
            </a:xfrm>
            <a:custGeom>
              <a:avLst/>
              <a:gdLst/>
              <a:ahLst/>
              <a:cxnLst/>
              <a:rect l="l" t="t" r="r" b="b"/>
              <a:pathLst>
                <a:path w="636661" h="579135" extrusionOk="0">
                  <a:moveTo>
                    <a:pt x="607277" y="575624"/>
                  </a:moveTo>
                  <a:lnTo>
                    <a:pt x="29384" y="241392"/>
                  </a:lnTo>
                  <a:cubicBezTo>
                    <a:pt x="11231" y="228400"/>
                    <a:pt x="323" y="207540"/>
                    <a:pt x="0" y="185195"/>
                  </a:cubicBezTo>
                  <a:lnTo>
                    <a:pt x="0" y="25746"/>
                  </a:lnTo>
                  <a:cubicBezTo>
                    <a:pt x="0" y="4124"/>
                    <a:pt x="13123" y="-5877"/>
                    <a:pt x="29384" y="3553"/>
                  </a:cubicBezTo>
                  <a:lnTo>
                    <a:pt x="607277" y="337690"/>
                  </a:lnTo>
                  <a:cubicBezTo>
                    <a:pt x="625403" y="350749"/>
                    <a:pt x="636301" y="371618"/>
                    <a:pt x="636662" y="393983"/>
                  </a:cubicBezTo>
                  <a:lnTo>
                    <a:pt x="636662" y="553336"/>
                  </a:lnTo>
                  <a:cubicBezTo>
                    <a:pt x="636662" y="575053"/>
                    <a:pt x="623444" y="584959"/>
                    <a:pt x="607277" y="57562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3531;p38"/>
            <p:cNvSpPr/>
            <p:nvPr/>
          </p:nvSpPr>
          <p:spPr>
            <a:xfrm>
              <a:off x="4126748" y="1794587"/>
              <a:ext cx="81591" cy="147256"/>
            </a:xfrm>
            <a:custGeom>
              <a:avLst/>
              <a:gdLst/>
              <a:ahLst/>
              <a:cxnLst/>
              <a:rect l="l" t="t" r="r" b="b"/>
              <a:pathLst>
                <a:path w="81591" h="147256" extrusionOk="0">
                  <a:moveTo>
                    <a:pt x="0" y="0"/>
                  </a:moveTo>
                  <a:lnTo>
                    <a:pt x="0" y="147256"/>
                  </a:lnTo>
                  <a:lnTo>
                    <a:pt x="81592" y="103822"/>
                  </a:lnTo>
                  <a:lnTo>
                    <a:pt x="0"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3532;p38"/>
            <p:cNvSpPr/>
            <p:nvPr/>
          </p:nvSpPr>
          <p:spPr>
            <a:xfrm>
              <a:off x="4244285" y="1743629"/>
              <a:ext cx="435820" cy="297370"/>
            </a:xfrm>
            <a:custGeom>
              <a:avLst/>
              <a:gdLst/>
              <a:ahLst/>
              <a:cxnLst/>
              <a:rect l="l" t="t" r="r" b="b"/>
              <a:pathLst>
                <a:path w="435820" h="297370" extrusionOk="0">
                  <a:moveTo>
                    <a:pt x="435821" y="297371"/>
                  </a:moveTo>
                  <a:lnTo>
                    <a:pt x="0" y="45339"/>
                  </a:lnTo>
                  <a:lnTo>
                    <a:pt x="0" y="0"/>
                  </a:lnTo>
                  <a:lnTo>
                    <a:pt x="435821" y="252032"/>
                  </a:lnTo>
                  <a:lnTo>
                    <a:pt x="435821" y="297371"/>
                  </a:ln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3533;p38"/>
            <p:cNvSpPr/>
            <p:nvPr/>
          </p:nvSpPr>
          <p:spPr>
            <a:xfrm>
              <a:off x="4244285" y="1811637"/>
              <a:ext cx="215485" cy="169925"/>
            </a:xfrm>
            <a:custGeom>
              <a:avLst/>
              <a:gdLst/>
              <a:ahLst/>
              <a:cxnLst/>
              <a:rect l="l" t="t" r="r" b="b"/>
              <a:pathLst>
                <a:path w="215485" h="169925" extrusionOk="0">
                  <a:moveTo>
                    <a:pt x="215486" y="169926"/>
                  </a:moveTo>
                  <a:lnTo>
                    <a:pt x="0" y="45244"/>
                  </a:lnTo>
                  <a:lnTo>
                    <a:pt x="0" y="0"/>
                  </a:lnTo>
                  <a:lnTo>
                    <a:pt x="215486" y="124587"/>
                  </a:lnTo>
                  <a:lnTo>
                    <a:pt x="215486" y="169926"/>
                  </a:ln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3534;p38"/>
            <p:cNvSpPr/>
            <p:nvPr/>
          </p:nvSpPr>
          <p:spPr>
            <a:xfrm>
              <a:off x="4126748" y="2516077"/>
              <a:ext cx="479945" cy="412011"/>
            </a:xfrm>
            <a:custGeom>
              <a:avLst/>
              <a:gdLst/>
              <a:ahLst/>
              <a:cxnLst/>
              <a:rect l="l" t="t" r="r" b="b"/>
              <a:pathLst>
                <a:path w="479945" h="412011" extrusionOk="0">
                  <a:moveTo>
                    <a:pt x="450561" y="408461"/>
                  </a:moveTo>
                  <a:lnTo>
                    <a:pt x="29384" y="164906"/>
                  </a:lnTo>
                  <a:cubicBezTo>
                    <a:pt x="11231" y="151914"/>
                    <a:pt x="323" y="131054"/>
                    <a:pt x="0" y="108709"/>
                  </a:cubicBezTo>
                  <a:lnTo>
                    <a:pt x="0" y="25746"/>
                  </a:lnTo>
                  <a:cubicBezTo>
                    <a:pt x="0" y="4124"/>
                    <a:pt x="13123" y="-5877"/>
                    <a:pt x="29384" y="3553"/>
                  </a:cubicBezTo>
                  <a:lnTo>
                    <a:pt x="450561" y="247107"/>
                  </a:lnTo>
                  <a:cubicBezTo>
                    <a:pt x="468686" y="260128"/>
                    <a:pt x="479584" y="280968"/>
                    <a:pt x="479945" y="303304"/>
                  </a:cubicBezTo>
                  <a:lnTo>
                    <a:pt x="479945" y="386172"/>
                  </a:lnTo>
                  <a:cubicBezTo>
                    <a:pt x="479945" y="407889"/>
                    <a:pt x="466727" y="417890"/>
                    <a:pt x="450561" y="40846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3535;p38"/>
            <p:cNvSpPr/>
            <p:nvPr/>
          </p:nvSpPr>
          <p:spPr>
            <a:xfrm>
              <a:off x="4126748" y="2604593"/>
              <a:ext cx="81591" cy="147256"/>
            </a:xfrm>
            <a:custGeom>
              <a:avLst/>
              <a:gdLst/>
              <a:ahLst/>
              <a:cxnLst/>
              <a:rect l="l" t="t" r="r" b="b"/>
              <a:pathLst>
                <a:path w="81591" h="147256" extrusionOk="0">
                  <a:moveTo>
                    <a:pt x="0" y="0"/>
                  </a:moveTo>
                  <a:lnTo>
                    <a:pt x="0" y="147256"/>
                  </a:lnTo>
                  <a:lnTo>
                    <a:pt x="81592" y="103822"/>
                  </a:lnTo>
                  <a:lnTo>
                    <a:pt x="0"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3536;p38"/>
            <p:cNvSpPr/>
            <p:nvPr/>
          </p:nvSpPr>
          <p:spPr>
            <a:xfrm>
              <a:off x="4215377" y="2616119"/>
              <a:ext cx="328553" cy="235362"/>
            </a:xfrm>
            <a:custGeom>
              <a:avLst/>
              <a:gdLst/>
              <a:ahLst/>
              <a:cxnLst/>
              <a:rect l="l" t="t" r="r" b="b"/>
              <a:pathLst>
                <a:path w="328553" h="235362" extrusionOk="0">
                  <a:moveTo>
                    <a:pt x="328554" y="235363"/>
                  </a:moveTo>
                  <a:lnTo>
                    <a:pt x="0" y="45339"/>
                  </a:lnTo>
                  <a:lnTo>
                    <a:pt x="0" y="0"/>
                  </a:lnTo>
                  <a:lnTo>
                    <a:pt x="328554" y="190024"/>
                  </a:lnTo>
                  <a:lnTo>
                    <a:pt x="328554" y="235363"/>
                  </a:ln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3537;p38"/>
            <p:cNvSpPr/>
            <p:nvPr/>
          </p:nvSpPr>
          <p:spPr>
            <a:xfrm>
              <a:off x="4331202" y="2188583"/>
              <a:ext cx="432207" cy="461037"/>
            </a:xfrm>
            <a:custGeom>
              <a:avLst/>
              <a:gdLst/>
              <a:ahLst/>
              <a:cxnLst/>
              <a:rect l="l" t="t" r="r" b="b"/>
              <a:pathLst>
                <a:path w="432207" h="461037" extrusionOk="0">
                  <a:moveTo>
                    <a:pt x="29384" y="241512"/>
                  </a:moveTo>
                  <a:lnTo>
                    <a:pt x="402823" y="457444"/>
                  </a:lnTo>
                  <a:cubicBezTo>
                    <a:pt x="418989" y="466969"/>
                    <a:pt x="432207" y="456873"/>
                    <a:pt x="432207" y="435251"/>
                  </a:cubicBezTo>
                  <a:lnTo>
                    <a:pt x="432207" y="275517"/>
                  </a:lnTo>
                  <a:cubicBezTo>
                    <a:pt x="431856" y="253180"/>
                    <a:pt x="420958" y="232330"/>
                    <a:pt x="402823" y="219319"/>
                  </a:cubicBezTo>
                  <a:lnTo>
                    <a:pt x="29384" y="3578"/>
                  </a:lnTo>
                  <a:cubicBezTo>
                    <a:pt x="13123" y="-5947"/>
                    <a:pt x="0" y="4245"/>
                    <a:pt x="0" y="25866"/>
                  </a:cubicBezTo>
                  <a:lnTo>
                    <a:pt x="0" y="185315"/>
                  </a:lnTo>
                  <a:cubicBezTo>
                    <a:pt x="352" y="207651"/>
                    <a:pt x="11250" y="228501"/>
                    <a:pt x="29384" y="24151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3538;p38"/>
            <p:cNvSpPr/>
            <p:nvPr/>
          </p:nvSpPr>
          <p:spPr>
            <a:xfrm>
              <a:off x="4681723" y="2606403"/>
              <a:ext cx="81686" cy="147256"/>
            </a:xfrm>
            <a:custGeom>
              <a:avLst/>
              <a:gdLst/>
              <a:ahLst/>
              <a:cxnLst/>
              <a:rect l="l" t="t" r="r" b="b"/>
              <a:pathLst>
                <a:path w="81686" h="147256" extrusionOk="0">
                  <a:moveTo>
                    <a:pt x="81687" y="0"/>
                  </a:moveTo>
                  <a:lnTo>
                    <a:pt x="81687" y="147256"/>
                  </a:lnTo>
                  <a:lnTo>
                    <a:pt x="0" y="9430"/>
                  </a:lnTo>
                  <a:lnTo>
                    <a:pt x="81687"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3539;p38"/>
            <p:cNvSpPr/>
            <p:nvPr/>
          </p:nvSpPr>
          <p:spPr>
            <a:xfrm>
              <a:off x="4408324" y="2282172"/>
              <a:ext cx="246676" cy="187928"/>
            </a:xfrm>
            <a:custGeom>
              <a:avLst/>
              <a:gdLst/>
              <a:ahLst/>
              <a:cxnLst/>
              <a:rect l="l" t="t" r="r" b="b"/>
              <a:pathLst>
                <a:path w="246676" h="187928" extrusionOk="0">
                  <a:moveTo>
                    <a:pt x="0" y="45244"/>
                  </a:moveTo>
                  <a:lnTo>
                    <a:pt x="246677" y="187928"/>
                  </a:lnTo>
                  <a:lnTo>
                    <a:pt x="246677" y="142589"/>
                  </a:lnTo>
                  <a:lnTo>
                    <a:pt x="0" y="0"/>
                  </a:lnTo>
                  <a:lnTo>
                    <a:pt x="0" y="452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3540;p38"/>
            <p:cNvSpPr/>
            <p:nvPr/>
          </p:nvSpPr>
          <p:spPr>
            <a:xfrm>
              <a:off x="4408324" y="2350085"/>
              <a:ext cx="132182" cy="121824"/>
            </a:xfrm>
            <a:custGeom>
              <a:avLst/>
              <a:gdLst/>
              <a:ahLst/>
              <a:cxnLst/>
              <a:rect l="l" t="t" r="r" b="b"/>
              <a:pathLst>
                <a:path w="132182" h="121824" extrusionOk="0">
                  <a:moveTo>
                    <a:pt x="0" y="45339"/>
                  </a:moveTo>
                  <a:lnTo>
                    <a:pt x="132182" y="121825"/>
                  </a:lnTo>
                  <a:lnTo>
                    <a:pt x="132182" y="76486"/>
                  </a:lnTo>
                  <a:lnTo>
                    <a:pt x="0" y="0"/>
                  </a:lnTo>
                  <a:lnTo>
                    <a:pt x="0" y="4533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3541;p38"/>
            <p:cNvSpPr/>
            <p:nvPr/>
          </p:nvSpPr>
          <p:spPr>
            <a:xfrm>
              <a:off x="4126748" y="2914279"/>
              <a:ext cx="633238" cy="577349"/>
            </a:xfrm>
            <a:custGeom>
              <a:avLst/>
              <a:gdLst/>
              <a:ahLst/>
              <a:cxnLst/>
              <a:rect l="l" t="t" r="r" b="b"/>
              <a:pathLst>
                <a:path w="633238" h="577349" extrusionOk="0">
                  <a:moveTo>
                    <a:pt x="29384" y="241526"/>
                  </a:moveTo>
                  <a:lnTo>
                    <a:pt x="603854" y="573758"/>
                  </a:lnTo>
                  <a:cubicBezTo>
                    <a:pt x="620115" y="583283"/>
                    <a:pt x="633238" y="573187"/>
                    <a:pt x="633238" y="551470"/>
                  </a:cubicBezTo>
                  <a:lnTo>
                    <a:pt x="633238" y="392116"/>
                  </a:lnTo>
                  <a:cubicBezTo>
                    <a:pt x="632915" y="369742"/>
                    <a:pt x="622017" y="348854"/>
                    <a:pt x="603854" y="335823"/>
                  </a:cubicBezTo>
                  <a:lnTo>
                    <a:pt x="29384" y="3592"/>
                  </a:lnTo>
                  <a:cubicBezTo>
                    <a:pt x="13123" y="-5933"/>
                    <a:pt x="0" y="4163"/>
                    <a:pt x="0" y="25880"/>
                  </a:cubicBezTo>
                  <a:lnTo>
                    <a:pt x="0" y="185329"/>
                  </a:lnTo>
                  <a:cubicBezTo>
                    <a:pt x="352" y="207665"/>
                    <a:pt x="11250" y="228515"/>
                    <a:pt x="29384" y="24152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3542;p38"/>
            <p:cNvSpPr/>
            <p:nvPr/>
          </p:nvSpPr>
          <p:spPr>
            <a:xfrm>
              <a:off x="4678395" y="3448413"/>
              <a:ext cx="81591" cy="147256"/>
            </a:xfrm>
            <a:custGeom>
              <a:avLst/>
              <a:gdLst/>
              <a:ahLst/>
              <a:cxnLst/>
              <a:rect l="l" t="t" r="r" b="b"/>
              <a:pathLst>
                <a:path w="81591" h="147256" extrusionOk="0">
                  <a:moveTo>
                    <a:pt x="81591" y="0"/>
                  </a:moveTo>
                  <a:lnTo>
                    <a:pt x="81591" y="147256"/>
                  </a:lnTo>
                  <a:lnTo>
                    <a:pt x="0" y="9430"/>
                  </a:lnTo>
                  <a:lnTo>
                    <a:pt x="81591"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3543;p38"/>
            <p:cNvSpPr/>
            <p:nvPr/>
          </p:nvSpPr>
          <p:spPr>
            <a:xfrm>
              <a:off x="4214901" y="3014168"/>
              <a:ext cx="406436" cy="280416"/>
            </a:xfrm>
            <a:custGeom>
              <a:avLst/>
              <a:gdLst/>
              <a:ahLst/>
              <a:cxnLst/>
              <a:rect l="l" t="t" r="r" b="b"/>
              <a:pathLst>
                <a:path w="406436" h="280416" extrusionOk="0">
                  <a:moveTo>
                    <a:pt x="0" y="45339"/>
                  </a:moveTo>
                  <a:lnTo>
                    <a:pt x="406437" y="280416"/>
                  </a:lnTo>
                  <a:lnTo>
                    <a:pt x="406437" y="235077"/>
                  </a:lnTo>
                  <a:lnTo>
                    <a:pt x="0" y="0"/>
                  </a:lnTo>
                  <a:lnTo>
                    <a:pt x="0" y="4533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3544;p38"/>
            <p:cNvSpPr/>
            <p:nvPr/>
          </p:nvSpPr>
          <p:spPr>
            <a:xfrm>
              <a:off x="4214901" y="3082177"/>
              <a:ext cx="378668" cy="264318"/>
            </a:xfrm>
            <a:custGeom>
              <a:avLst/>
              <a:gdLst/>
              <a:ahLst/>
              <a:cxnLst/>
              <a:rect l="l" t="t" r="r" b="b"/>
              <a:pathLst>
                <a:path w="378668" h="264318" extrusionOk="0">
                  <a:moveTo>
                    <a:pt x="0" y="45339"/>
                  </a:moveTo>
                  <a:lnTo>
                    <a:pt x="378669" y="264319"/>
                  </a:lnTo>
                  <a:lnTo>
                    <a:pt x="378669" y="218980"/>
                  </a:lnTo>
                  <a:lnTo>
                    <a:pt x="0" y="0"/>
                  </a:lnTo>
                  <a:lnTo>
                    <a:pt x="0" y="4533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3545;p38"/>
            <p:cNvSpPr/>
            <p:nvPr/>
          </p:nvSpPr>
          <p:spPr>
            <a:xfrm>
              <a:off x="4121803" y="3338085"/>
              <a:ext cx="646456" cy="502188"/>
            </a:xfrm>
            <a:custGeom>
              <a:avLst/>
              <a:gdLst/>
              <a:ahLst/>
              <a:cxnLst/>
              <a:rect l="l" t="t" r="r" b="b"/>
              <a:pathLst>
                <a:path w="646456" h="502188" extrusionOk="0">
                  <a:moveTo>
                    <a:pt x="612222" y="497615"/>
                  </a:moveTo>
                  <a:lnTo>
                    <a:pt x="34329" y="163287"/>
                  </a:lnTo>
                  <a:cubicBezTo>
                    <a:pt x="14093" y="150038"/>
                    <a:pt x="1350" y="127940"/>
                    <a:pt x="0" y="103756"/>
                  </a:cubicBezTo>
                  <a:lnTo>
                    <a:pt x="0" y="24508"/>
                  </a:lnTo>
                  <a:cubicBezTo>
                    <a:pt x="0" y="2601"/>
                    <a:pt x="15406" y="-6258"/>
                    <a:pt x="34329" y="4696"/>
                  </a:cubicBezTo>
                  <a:lnTo>
                    <a:pt x="612222" y="338833"/>
                  </a:lnTo>
                  <a:cubicBezTo>
                    <a:pt x="632421" y="352101"/>
                    <a:pt x="645135" y="374199"/>
                    <a:pt x="646457" y="398364"/>
                  </a:cubicBezTo>
                  <a:lnTo>
                    <a:pt x="646457" y="477612"/>
                  </a:lnTo>
                  <a:cubicBezTo>
                    <a:pt x="646457" y="499520"/>
                    <a:pt x="631051" y="508378"/>
                    <a:pt x="612222" y="497615"/>
                  </a:cubicBezTo>
                  <a:close/>
                  <a:moveTo>
                    <a:pt x="34329" y="16031"/>
                  </a:moveTo>
                  <a:cubicBezTo>
                    <a:pt x="20826" y="8220"/>
                    <a:pt x="9795" y="14507"/>
                    <a:pt x="9795" y="30128"/>
                  </a:cubicBezTo>
                  <a:lnTo>
                    <a:pt x="9795" y="109471"/>
                  </a:lnTo>
                  <a:cubicBezTo>
                    <a:pt x="10755" y="126740"/>
                    <a:pt x="19865" y="142513"/>
                    <a:pt x="34329" y="151953"/>
                  </a:cubicBezTo>
                  <a:lnTo>
                    <a:pt x="612222" y="486090"/>
                  </a:lnTo>
                  <a:cubicBezTo>
                    <a:pt x="625726" y="493900"/>
                    <a:pt x="636662" y="487614"/>
                    <a:pt x="636662" y="471993"/>
                  </a:cubicBezTo>
                  <a:lnTo>
                    <a:pt x="636662" y="392840"/>
                  </a:lnTo>
                  <a:cubicBezTo>
                    <a:pt x="635740" y="375590"/>
                    <a:pt x="626667" y="359807"/>
                    <a:pt x="612222" y="35035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3546;p38"/>
            <p:cNvSpPr/>
            <p:nvPr/>
          </p:nvSpPr>
          <p:spPr>
            <a:xfrm>
              <a:off x="4169160" y="3393740"/>
              <a:ext cx="9794" cy="81152"/>
            </a:xfrm>
            <a:custGeom>
              <a:avLst/>
              <a:gdLst/>
              <a:ahLst/>
              <a:cxnLst/>
              <a:rect l="l" t="t" r="r" b="b"/>
              <a:pathLst>
                <a:path w="9794" h="81152" extrusionOk="0">
                  <a:moveTo>
                    <a:pt x="9795" y="81153"/>
                  </a:moveTo>
                  <a:lnTo>
                    <a:pt x="0" y="75533"/>
                  </a:lnTo>
                  <a:lnTo>
                    <a:pt x="0" y="0"/>
                  </a:lnTo>
                  <a:lnTo>
                    <a:pt x="9795" y="5620"/>
                  </a:lnTo>
                  <a:lnTo>
                    <a:pt x="9795" y="811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3547;p38"/>
            <p:cNvSpPr/>
            <p:nvPr/>
          </p:nvSpPr>
          <p:spPr>
            <a:xfrm>
              <a:off x="5586458" y="2808047"/>
              <a:ext cx="658819" cy="381000"/>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3548;p38"/>
            <p:cNvSpPr/>
            <p:nvPr/>
          </p:nvSpPr>
          <p:spPr>
            <a:xfrm>
              <a:off x="5921101" y="2949869"/>
              <a:ext cx="191092" cy="147874"/>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3549;p38"/>
            <p:cNvSpPr/>
            <p:nvPr/>
          </p:nvSpPr>
          <p:spPr>
            <a:xfrm>
              <a:off x="5922144" y="2998547"/>
              <a:ext cx="190145" cy="99367"/>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3550;p38"/>
            <p:cNvSpPr/>
            <p:nvPr/>
          </p:nvSpPr>
          <p:spPr>
            <a:xfrm>
              <a:off x="5725279" y="2875668"/>
              <a:ext cx="190969" cy="142446"/>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3551;p38"/>
            <p:cNvSpPr/>
            <p:nvPr/>
          </p:nvSpPr>
          <p:spPr>
            <a:xfrm>
              <a:off x="5725677" y="2921300"/>
              <a:ext cx="190145" cy="99378"/>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3552;p38"/>
            <p:cNvSpPr/>
            <p:nvPr/>
          </p:nvSpPr>
          <p:spPr>
            <a:xfrm>
              <a:off x="5773415" y="2020234"/>
              <a:ext cx="328490" cy="94353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3553;p38"/>
            <p:cNvSpPr/>
            <p:nvPr/>
          </p:nvSpPr>
          <p:spPr>
            <a:xfrm>
              <a:off x="5847677" y="1431875"/>
              <a:ext cx="210314" cy="204988"/>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3554;p38"/>
            <p:cNvSpPr/>
            <p:nvPr/>
          </p:nvSpPr>
          <p:spPr>
            <a:xfrm>
              <a:off x="5515422" y="1497214"/>
              <a:ext cx="317332" cy="453297"/>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3555;p38"/>
            <p:cNvSpPr/>
            <p:nvPr/>
          </p:nvSpPr>
          <p:spPr>
            <a:xfrm>
              <a:off x="5490085" y="1875271"/>
              <a:ext cx="151441" cy="99116"/>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3556;p38"/>
            <p:cNvSpPr/>
            <p:nvPr/>
          </p:nvSpPr>
          <p:spPr>
            <a:xfrm>
              <a:off x="5494480" y="1896496"/>
              <a:ext cx="98885" cy="82426"/>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3557;p38"/>
            <p:cNvSpPr/>
            <p:nvPr/>
          </p:nvSpPr>
          <p:spPr>
            <a:xfrm>
              <a:off x="5773193" y="1460583"/>
              <a:ext cx="342080" cy="688737"/>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3558;p38"/>
            <p:cNvSpPr/>
            <p:nvPr/>
          </p:nvSpPr>
          <p:spPr>
            <a:xfrm>
              <a:off x="6052262" y="1601698"/>
              <a:ext cx="132559" cy="608427"/>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3559;p38"/>
            <p:cNvSpPr/>
            <p:nvPr/>
          </p:nvSpPr>
          <p:spPr>
            <a:xfrm>
              <a:off x="5838983" y="1219006"/>
              <a:ext cx="226927" cy="276849"/>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3560;p38"/>
            <p:cNvSpPr/>
            <p:nvPr/>
          </p:nvSpPr>
          <p:spPr>
            <a:xfrm>
              <a:off x="5847630" y="1194850"/>
              <a:ext cx="239905" cy="237025"/>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3561;p38"/>
            <p:cNvSpPr/>
            <p:nvPr/>
          </p:nvSpPr>
          <p:spPr>
            <a:xfrm>
              <a:off x="6035307" y="1564524"/>
              <a:ext cx="148633" cy="202336"/>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3562;p38"/>
            <p:cNvSpPr/>
            <p:nvPr/>
          </p:nvSpPr>
          <p:spPr>
            <a:xfrm>
              <a:off x="5727199" y="1461212"/>
              <a:ext cx="120770" cy="194746"/>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3563;p38"/>
            <p:cNvSpPr/>
            <p:nvPr/>
          </p:nvSpPr>
          <p:spPr>
            <a:xfrm>
              <a:off x="2473900" y="4607987"/>
              <a:ext cx="657677" cy="380237"/>
            </a:xfrm>
            <a:custGeom>
              <a:avLst/>
              <a:gdLst/>
              <a:ahLst/>
              <a:cxnLst/>
              <a:rect l="l" t="t" r="r" b="b"/>
              <a:pathLst>
                <a:path w="657677" h="380237" extrusionOk="0">
                  <a:moveTo>
                    <a:pt x="657678" y="190119"/>
                  </a:moveTo>
                  <a:cubicBezTo>
                    <a:pt x="657678" y="295119"/>
                    <a:pt x="510452" y="380238"/>
                    <a:pt x="328839" y="380238"/>
                  </a:cubicBezTo>
                  <a:cubicBezTo>
                    <a:pt x="147226" y="380238"/>
                    <a:pt x="0" y="295119"/>
                    <a:pt x="0" y="190119"/>
                  </a:cubicBezTo>
                  <a:cubicBezTo>
                    <a:pt x="0" y="85119"/>
                    <a:pt x="147226" y="0"/>
                    <a:pt x="328839" y="0"/>
                  </a:cubicBezTo>
                  <a:cubicBezTo>
                    <a:pt x="510452" y="0"/>
                    <a:pt x="657678" y="85119"/>
                    <a:pt x="657678" y="190119"/>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3564;p38"/>
            <p:cNvSpPr/>
            <p:nvPr/>
          </p:nvSpPr>
          <p:spPr>
            <a:xfrm>
              <a:off x="2526860" y="3374023"/>
              <a:ext cx="157580" cy="343757"/>
            </a:xfrm>
            <a:custGeom>
              <a:avLst/>
              <a:gdLst/>
              <a:ahLst/>
              <a:cxnLst/>
              <a:rect l="l" t="t" r="r" b="b"/>
              <a:pathLst>
                <a:path w="157580" h="343757" extrusionOk="0">
                  <a:moveTo>
                    <a:pt x="34717" y="0"/>
                  </a:moveTo>
                  <a:cubicBezTo>
                    <a:pt x="31009" y="32004"/>
                    <a:pt x="-7029" y="170021"/>
                    <a:pt x="1149" y="217361"/>
                  </a:cubicBezTo>
                  <a:cubicBezTo>
                    <a:pt x="9327" y="264700"/>
                    <a:pt x="139512" y="343757"/>
                    <a:pt x="139512" y="343757"/>
                  </a:cubicBezTo>
                  <a:lnTo>
                    <a:pt x="157580" y="262795"/>
                  </a:lnTo>
                  <a:lnTo>
                    <a:pt x="85403" y="192024"/>
                  </a:lnTo>
                  <a:lnTo>
                    <a:pt x="104898" y="57912"/>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3565;p38"/>
            <p:cNvSpPr/>
            <p:nvPr/>
          </p:nvSpPr>
          <p:spPr>
            <a:xfrm>
              <a:off x="2548930" y="3232673"/>
              <a:ext cx="113353" cy="218341"/>
            </a:xfrm>
            <a:custGeom>
              <a:avLst/>
              <a:gdLst/>
              <a:ahLst/>
              <a:cxnLst/>
              <a:rect l="l" t="t" r="r" b="b"/>
              <a:pathLst>
                <a:path w="113353" h="218341" extrusionOk="0">
                  <a:moveTo>
                    <a:pt x="113353" y="5238"/>
                  </a:moveTo>
                  <a:cubicBezTo>
                    <a:pt x="87120" y="-6849"/>
                    <a:pt x="56006" y="2599"/>
                    <a:pt x="40891" y="27240"/>
                  </a:cubicBezTo>
                  <a:cubicBezTo>
                    <a:pt x="21872" y="59054"/>
                    <a:pt x="1807" y="168020"/>
                    <a:pt x="0" y="186689"/>
                  </a:cubicBezTo>
                  <a:cubicBezTo>
                    <a:pt x="0" y="186689"/>
                    <a:pt x="26912" y="223836"/>
                    <a:pt x="67232" y="21764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3566;p38"/>
            <p:cNvSpPr/>
            <p:nvPr/>
          </p:nvSpPr>
          <p:spPr>
            <a:xfrm>
              <a:off x="2798668" y="4744252"/>
              <a:ext cx="244333" cy="137739"/>
            </a:xfrm>
            <a:custGeom>
              <a:avLst/>
              <a:gdLst/>
              <a:ahLst/>
              <a:cxnLst/>
              <a:rect l="l" t="t" r="r" b="b"/>
              <a:pathLst>
                <a:path w="244333" h="137739" extrusionOk="0">
                  <a:moveTo>
                    <a:pt x="12344" y="32993"/>
                  </a:moveTo>
                  <a:cubicBezTo>
                    <a:pt x="40672" y="40842"/>
                    <a:pt x="70948" y="37175"/>
                    <a:pt x="96598" y="22802"/>
                  </a:cubicBezTo>
                  <a:cubicBezTo>
                    <a:pt x="116948" y="23468"/>
                    <a:pt x="227163" y="-23775"/>
                    <a:pt x="242093" y="15848"/>
                  </a:cubicBezTo>
                  <a:cubicBezTo>
                    <a:pt x="255216" y="50615"/>
                    <a:pt x="207479" y="82523"/>
                    <a:pt x="181993" y="89001"/>
                  </a:cubicBezTo>
                  <a:cubicBezTo>
                    <a:pt x="126363" y="102431"/>
                    <a:pt x="85186" y="130244"/>
                    <a:pt x="62839" y="135006"/>
                  </a:cubicBezTo>
                  <a:cubicBezTo>
                    <a:pt x="46197" y="138530"/>
                    <a:pt x="24801" y="140817"/>
                    <a:pt x="11297" y="127672"/>
                  </a:cubicBezTo>
                  <a:cubicBezTo>
                    <a:pt x="-4583" y="111956"/>
                    <a:pt x="-3252" y="53472"/>
                    <a:pt x="12344"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3567;p38"/>
            <p:cNvSpPr/>
            <p:nvPr/>
          </p:nvSpPr>
          <p:spPr>
            <a:xfrm>
              <a:off x="2802738" y="4767054"/>
              <a:ext cx="240222" cy="115414"/>
            </a:xfrm>
            <a:custGeom>
              <a:avLst/>
              <a:gdLst/>
              <a:ahLst/>
              <a:cxnLst/>
              <a:rect l="l" t="t" r="r" b="b"/>
              <a:pathLst>
                <a:path w="240222" h="115414" extrusionOk="0">
                  <a:moveTo>
                    <a:pt x="58769" y="102584"/>
                  </a:moveTo>
                  <a:cubicBezTo>
                    <a:pt x="81116" y="97822"/>
                    <a:pt x="122292" y="70009"/>
                    <a:pt x="177923" y="56579"/>
                  </a:cubicBezTo>
                  <a:cubicBezTo>
                    <a:pt x="199319" y="51340"/>
                    <a:pt x="236121" y="28004"/>
                    <a:pt x="239830" y="0"/>
                  </a:cubicBezTo>
                  <a:cubicBezTo>
                    <a:pt x="244775" y="32004"/>
                    <a:pt x="201792" y="60388"/>
                    <a:pt x="177923" y="66675"/>
                  </a:cubicBezTo>
                  <a:cubicBezTo>
                    <a:pt x="122292" y="80105"/>
                    <a:pt x="81116" y="107918"/>
                    <a:pt x="58769" y="112681"/>
                  </a:cubicBezTo>
                  <a:cubicBezTo>
                    <a:pt x="42127" y="116205"/>
                    <a:pt x="20731" y="118491"/>
                    <a:pt x="7227" y="105346"/>
                  </a:cubicBezTo>
                  <a:cubicBezTo>
                    <a:pt x="3793" y="101575"/>
                    <a:pt x="1314" y="97041"/>
                    <a:pt x="0" y="92107"/>
                  </a:cubicBezTo>
                  <a:cubicBezTo>
                    <a:pt x="16840" y="104699"/>
                    <a:pt x="38626" y="108575"/>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3568;p38"/>
            <p:cNvSpPr/>
            <p:nvPr/>
          </p:nvSpPr>
          <p:spPr>
            <a:xfrm>
              <a:off x="2619879" y="4663861"/>
              <a:ext cx="244438" cy="137739"/>
            </a:xfrm>
            <a:custGeom>
              <a:avLst/>
              <a:gdLst/>
              <a:ahLst/>
              <a:cxnLst/>
              <a:rect l="l" t="t" r="r" b="b"/>
              <a:pathLst>
                <a:path w="244438" h="137739" extrusionOk="0">
                  <a:moveTo>
                    <a:pt x="12449" y="32993"/>
                  </a:moveTo>
                  <a:cubicBezTo>
                    <a:pt x="40778" y="40842"/>
                    <a:pt x="71053" y="37175"/>
                    <a:pt x="96703" y="22802"/>
                  </a:cubicBezTo>
                  <a:cubicBezTo>
                    <a:pt x="116959" y="23468"/>
                    <a:pt x="227174" y="-23775"/>
                    <a:pt x="242199" y="15848"/>
                  </a:cubicBezTo>
                  <a:cubicBezTo>
                    <a:pt x="255322" y="50615"/>
                    <a:pt x="207584" y="82523"/>
                    <a:pt x="182099" y="89001"/>
                  </a:cubicBezTo>
                  <a:cubicBezTo>
                    <a:pt x="126468" y="102526"/>
                    <a:pt x="85197" y="130244"/>
                    <a:pt x="62849" y="135006"/>
                  </a:cubicBezTo>
                  <a:cubicBezTo>
                    <a:pt x="46208" y="138530"/>
                    <a:pt x="24811" y="140817"/>
                    <a:pt x="11403" y="127672"/>
                  </a:cubicBezTo>
                  <a:cubicBezTo>
                    <a:pt x="-4573" y="111956"/>
                    <a:pt x="-3337" y="53758"/>
                    <a:pt x="12449"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3569;p38"/>
            <p:cNvSpPr/>
            <p:nvPr/>
          </p:nvSpPr>
          <p:spPr>
            <a:xfrm>
              <a:off x="2624340" y="4686663"/>
              <a:ext cx="240317" cy="115414"/>
            </a:xfrm>
            <a:custGeom>
              <a:avLst/>
              <a:gdLst/>
              <a:ahLst/>
              <a:cxnLst/>
              <a:rect l="l" t="t" r="r" b="b"/>
              <a:pathLst>
                <a:path w="240317" h="115414" extrusionOk="0">
                  <a:moveTo>
                    <a:pt x="58769" y="102584"/>
                  </a:moveTo>
                  <a:cubicBezTo>
                    <a:pt x="81116" y="97822"/>
                    <a:pt x="122387" y="70009"/>
                    <a:pt x="178018" y="56579"/>
                  </a:cubicBezTo>
                  <a:cubicBezTo>
                    <a:pt x="199319" y="51340"/>
                    <a:pt x="236216" y="28004"/>
                    <a:pt x="239925" y="0"/>
                  </a:cubicBezTo>
                  <a:cubicBezTo>
                    <a:pt x="244870" y="32004"/>
                    <a:pt x="201887" y="60388"/>
                    <a:pt x="178018" y="66675"/>
                  </a:cubicBezTo>
                  <a:cubicBezTo>
                    <a:pt x="122387" y="80201"/>
                    <a:pt x="81116" y="107918"/>
                    <a:pt x="58769" y="112681"/>
                  </a:cubicBezTo>
                  <a:cubicBezTo>
                    <a:pt x="42127" y="116205"/>
                    <a:pt x="20731" y="118491"/>
                    <a:pt x="7322" y="105346"/>
                  </a:cubicBezTo>
                  <a:cubicBezTo>
                    <a:pt x="3892" y="101556"/>
                    <a:pt x="1386" y="97031"/>
                    <a:pt x="0" y="92107"/>
                  </a:cubicBezTo>
                  <a:cubicBezTo>
                    <a:pt x="16840" y="104699"/>
                    <a:pt x="38626" y="108576"/>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3570;p38"/>
            <p:cNvSpPr/>
            <p:nvPr/>
          </p:nvSpPr>
          <p:spPr>
            <a:xfrm>
              <a:off x="2619947" y="3772263"/>
              <a:ext cx="357956" cy="1010624"/>
            </a:xfrm>
            <a:custGeom>
              <a:avLst/>
              <a:gdLst/>
              <a:ahLst/>
              <a:cxnLst/>
              <a:rect l="l" t="t" r="r" b="b"/>
              <a:pathLst>
                <a:path w="357956" h="1010624" extrusionOk="0">
                  <a:moveTo>
                    <a:pt x="10194" y="624745"/>
                  </a:moveTo>
                  <a:cubicBezTo>
                    <a:pt x="14905" y="583749"/>
                    <a:pt x="23405" y="543287"/>
                    <a:pt x="35584" y="503872"/>
                  </a:cubicBezTo>
                  <a:cubicBezTo>
                    <a:pt x="35584" y="503872"/>
                    <a:pt x="28071" y="399574"/>
                    <a:pt x="24268" y="300609"/>
                  </a:cubicBezTo>
                  <a:cubicBezTo>
                    <a:pt x="19893" y="188404"/>
                    <a:pt x="-19001" y="89630"/>
                    <a:pt x="11715" y="0"/>
                  </a:cubicBezTo>
                  <a:lnTo>
                    <a:pt x="357956" y="77057"/>
                  </a:lnTo>
                  <a:cubicBezTo>
                    <a:pt x="357956" y="77057"/>
                    <a:pt x="337035" y="524732"/>
                    <a:pt x="332376" y="578739"/>
                  </a:cubicBezTo>
                  <a:cubicBezTo>
                    <a:pt x="329842" y="620897"/>
                    <a:pt x="324665" y="662864"/>
                    <a:pt x="316875" y="704374"/>
                  </a:cubicBezTo>
                  <a:cubicBezTo>
                    <a:pt x="301090" y="791242"/>
                    <a:pt x="275414" y="997839"/>
                    <a:pt x="275414" y="997839"/>
                  </a:cubicBezTo>
                  <a:cubicBezTo>
                    <a:pt x="238897" y="1019175"/>
                    <a:pt x="190874" y="1007364"/>
                    <a:pt x="190874" y="1007364"/>
                  </a:cubicBezTo>
                  <a:cubicBezTo>
                    <a:pt x="190874" y="1007364"/>
                    <a:pt x="193537" y="745998"/>
                    <a:pt x="195914" y="683514"/>
                  </a:cubicBezTo>
                  <a:cubicBezTo>
                    <a:pt x="198767" y="607314"/>
                    <a:pt x="201049" y="612934"/>
                    <a:pt x="201049" y="612934"/>
                  </a:cubicBezTo>
                  <a:lnTo>
                    <a:pt x="189638" y="422434"/>
                  </a:lnTo>
                  <a:lnTo>
                    <a:pt x="182221" y="327755"/>
                  </a:lnTo>
                  <a:cubicBezTo>
                    <a:pt x="182221" y="327755"/>
                    <a:pt x="172711" y="397288"/>
                    <a:pt x="166435" y="459391"/>
                  </a:cubicBezTo>
                  <a:cubicBezTo>
                    <a:pt x="160919" y="513493"/>
                    <a:pt x="147416" y="562451"/>
                    <a:pt x="133342" y="663226"/>
                  </a:cubicBezTo>
                  <a:cubicBezTo>
                    <a:pt x="120694" y="750665"/>
                    <a:pt x="100154" y="926306"/>
                    <a:pt x="100154" y="926306"/>
                  </a:cubicBezTo>
                  <a:cubicBezTo>
                    <a:pt x="63637" y="947547"/>
                    <a:pt x="13997" y="929926"/>
                    <a:pt x="13997" y="929926"/>
                  </a:cubicBezTo>
                  <a:cubicBezTo>
                    <a:pt x="13997" y="929926"/>
                    <a:pt x="304" y="700564"/>
                    <a:pt x="10194" y="62474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3571;p38"/>
            <p:cNvSpPr/>
            <p:nvPr/>
          </p:nvSpPr>
          <p:spPr>
            <a:xfrm>
              <a:off x="2665909" y="2943080"/>
              <a:ext cx="259735" cy="415919"/>
            </a:xfrm>
            <a:custGeom>
              <a:avLst/>
              <a:gdLst/>
              <a:ahLst/>
              <a:cxnLst/>
              <a:rect l="l" t="t" r="r" b="b"/>
              <a:pathLst>
                <a:path w="259735" h="415919" extrusionOk="0">
                  <a:moveTo>
                    <a:pt x="14728" y="296735"/>
                  </a:moveTo>
                  <a:cubicBezTo>
                    <a:pt x="41069" y="298068"/>
                    <a:pt x="60659" y="304831"/>
                    <a:pt x="63892" y="296735"/>
                  </a:cubicBezTo>
                  <a:cubicBezTo>
                    <a:pt x="66746" y="283124"/>
                    <a:pt x="68778" y="269351"/>
                    <a:pt x="69978" y="255492"/>
                  </a:cubicBezTo>
                  <a:cubicBezTo>
                    <a:pt x="66935" y="247776"/>
                    <a:pt x="64272" y="239585"/>
                    <a:pt x="64272" y="239585"/>
                  </a:cubicBezTo>
                  <a:cubicBezTo>
                    <a:pt x="31274" y="219201"/>
                    <a:pt x="20814" y="183388"/>
                    <a:pt x="16725" y="141763"/>
                  </a:cubicBezTo>
                  <a:cubicBezTo>
                    <a:pt x="9307" y="70516"/>
                    <a:pt x="47726" y="8413"/>
                    <a:pt x="118857" y="698"/>
                  </a:cubicBezTo>
                  <a:cubicBezTo>
                    <a:pt x="185424" y="-6350"/>
                    <a:pt x="234968" y="40798"/>
                    <a:pt x="248091" y="105473"/>
                  </a:cubicBezTo>
                  <a:cubicBezTo>
                    <a:pt x="255128" y="137382"/>
                    <a:pt x="269202" y="197675"/>
                    <a:pt x="250183" y="250158"/>
                  </a:cubicBezTo>
                  <a:cubicBezTo>
                    <a:pt x="239533" y="279495"/>
                    <a:pt x="225839" y="302831"/>
                    <a:pt x="212145" y="307308"/>
                  </a:cubicBezTo>
                  <a:cubicBezTo>
                    <a:pt x="198902" y="306889"/>
                    <a:pt x="185695" y="305708"/>
                    <a:pt x="172586" y="303784"/>
                  </a:cubicBezTo>
                  <a:lnTo>
                    <a:pt x="172586" y="303784"/>
                  </a:lnTo>
                  <a:cubicBezTo>
                    <a:pt x="172586" y="303784"/>
                    <a:pt x="169067" y="323500"/>
                    <a:pt x="166595" y="336264"/>
                  </a:cubicBezTo>
                  <a:cubicBezTo>
                    <a:pt x="164122" y="349027"/>
                    <a:pt x="165168" y="355314"/>
                    <a:pt x="190368" y="371221"/>
                  </a:cubicBezTo>
                  <a:cubicBezTo>
                    <a:pt x="215569" y="387127"/>
                    <a:pt x="152330" y="418846"/>
                    <a:pt x="110774" y="415702"/>
                  </a:cubicBezTo>
                  <a:cubicBezTo>
                    <a:pt x="69217" y="412559"/>
                    <a:pt x="22716" y="387127"/>
                    <a:pt x="9878" y="360648"/>
                  </a:cubicBezTo>
                  <a:cubicBezTo>
                    <a:pt x="-4577" y="331120"/>
                    <a:pt x="-3340" y="295878"/>
                    <a:pt x="14728" y="2967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3572;p38"/>
            <p:cNvSpPr/>
            <p:nvPr/>
          </p:nvSpPr>
          <p:spPr>
            <a:xfrm>
              <a:off x="2581088" y="3237593"/>
              <a:ext cx="399004" cy="661684"/>
            </a:xfrm>
            <a:custGeom>
              <a:avLst/>
              <a:gdLst/>
              <a:ahLst/>
              <a:cxnLst/>
              <a:rect l="l" t="t" r="r" b="b"/>
              <a:pathLst>
                <a:path w="399004" h="661684" extrusionOk="0">
                  <a:moveTo>
                    <a:pt x="137586" y="6128"/>
                  </a:moveTo>
                  <a:cubicBezTo>
                    <a:pt x="130359" y="24416"/>
                    <a:pt x="148903" y="46704"/>
                    <a:pt x="198352" y="62230"/>
                  </a:cubicBezTo>
                  <a:cubicBezTo>
                    <a:pt x="247801" y="77756"/>
                    <a:pt x="252271" y="57753"/>
                    <a:pt x="252271" y="57753"/>
                  </a:cubicBezTo>
                  <a:cubicBezTo>
                    <a:pt x="252271" y="57753"/>
                    <a:pt x="324733" y="90900"/>
                    <a:pt x="348317" y="107379"/>
                  </a:cubicBezTo>
                  <a:cubicBezTo>
                    <a:pt x="378082" y="128143"/>
                    <a:pt x="391205" y="188341"/>
                    <a:pt x="395199" y="289878"/>
                  </a:cubicBezTo>
                  <a:cubicBezTo>
                    <a:pt x="399859" y="407321"/>
                    <a:pt x="400239" y="581628"/>
                    <a:pt x="396340" y="611727"/>
                  </a:cubicBezTo>
                  <a:cubicBezTo>
                    <a:pt x="396340" y="611727"/>
                    <a:pt x="340900" y="667068"/>
                    <a:pt x="269864" y="661257"/>
                  </a:cubicBezTo>
                  <a:cubicBezTo>
                    <a:pt x="198827" y="655447"/>
                    <a:pt x="79673" y="592487"/>
                    <a:pt x="50479" y="543909"/>
                  </a:cubicBezTo>
                  <a:cubicBezTo>
                    <a:pt x="51240" y="440849"/>
                    <a:pt x="63317" y="424085"/>
                    <a:pt x="46675" y="364744"/>
                  </a:cubicBezTo>
                  <a:cubicBezTo>
                    <a:pt x="8637" y="228918"/>
                    <a:pt x="-11523" y="173292"/>
                    <a:pt x="6925" y="82995"/>
                  </a:cubicBezTo>
                  <a:cubicBezTo>
                    <a:pt x="22236" y="8604"/>
                    <a:pt x="43632" y="-635"/>
                    <a:pt x="73492" y="32"/>
                  </a:cubicBezTo>
                  <a:cubicBezTo>
                    <a:pt x="94947" y="956"/>
                    <a:pt x="116341" y="2985"/>
                    <a:pt x="137586" y="612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3573;p38"/>
            <p:cNvSpPr/>
            <p:nvPr/>
          </p:nvSpPr>
          <p:spPr>
            <a:xfrm>
              <a:off x="2863826" y="3320377"/>
              <a:ext cx="503069" cy="394810"/>
            </a:xfrm>
            <a:custGeom>
              <a:avLst/>
              <a:gdLst/>
              <a:ahLst/>
              <a:cxnLst/>
              <a:rect l="l" t="t" r="r" b="b"/>
              <a:pathLst>
                <a:path w="503069" h="394810" extrusionOk="0">
                  <a:moveTo>
                    <a:pt x="224008" y="304248"/>
                  </a:moveTo>
                  <a:cubicBezTo>
                    <a:pt x="165809" y="318917"/>
                    <a:pt x="152116" y="282150"/>
                    <a:pt x="144413" y="251670"/>
                  </a:cubicBezTo>
                  <a:cubicBezTo>
                    <a:pt x="125965" y="177852"/>
                    <a:pt x="115884" y="111272"/>
                    <a:pt x="102096" y="69362"/>
                  </a:cubicBezTo>
                  <a:cubicBezTo>
                    <a:pt x="85834" y="20022"/>
                    <a:pt x="68812" y="12212"/>
                    <a:pt x="45039" y="2687"/>
                  </a:cubicBezTo>
                  <a:cubicBezTo>
                    <a:pt x="16510" y="-8553"/>
                    <a:pt x="-7264" y="15260"/>
                    <a:pt x="2056" y="78125"/>
                  </a:cubicBezTo>
                  <a:cubicBezTo>
                    <a:pt x="13182" y="152420"/>
                    <a:pt x="27731" y="204617"/>
                    <a:pt x="55404" y="292628"/>
                  </a:cubicBezTo>
                  <a:cubicBezTo>
                    <a:pt x="62726" y="315583"/>
                    <a:pt x="78988" y="356350"/>
                    <a:pt x="102952" y="376067"/>
                  </a:cubicBezTo>
                  <a:cubicBezTo>
                    <a:pt x="133002" y="400451"/>
                    <a:pt x="178267" y="399403"/>
                    <a:pt x="246735" y="382353"/>
                  </a:cubicBezTo>
                  <a:cubicBezTo>
                    <a:pt x="275929" y="375019"/>
                    <a:pt x="307977" y="357588"/>
                    <a:pt x="363227" y="331776"/>
                  </a:cubicBezTo>
                  <a:cubicBezTo>
                    <a:pt x="378252" y="324822"/>
                    <a:pt x="389853" y="320060"/>
                    <a:pt x="418382" y="306725"/>
                  </a:cubicBezTo>
                  <a:cubicBezTo>
                    <a:pt x="446972" y="293856"/>
                    <a:pt x="472030" y="274245"/>
                    <a:pt x="491415" y="249575"/>
                  </a:cubicBezTo>
                  <a:cubicBezTo>
                    <a:pt x="506345" y="227953"/>
                    <a:pt x="503682" y="214142"/>
                    <a:pt x="500925" y="209284"/>
                  </a:cubicBezTo>
                  <a:cubicBezTo>
                    <a:pt x="498167" y="204426"/>
                    <a:pt x="494934" y="208046"/>
                    <a:pt x="486946" y="217095"/>
                  </a:cubicBezTo>
                  <a:cubicBezTo>
                    <a:pt x="475446" y="232497"/>
                    <a:pt x="461234" y="245670"/>
                    <a:pt x="445009" y="255956"/>
                  </a:cubicBezTo>
                  <a:cubicBezTo>
                    <a:pt x="445009" y="255956"/>
                    <a:pt x="463457" y="236906"/>
                    <a:pt x="473537" y="224524"/>
                  </a:cubicBezTo>
                  <a:cubicBezTo>
                    <a:pt x="482455" y="213561"/>
                    <a:pt x="489875" y="201445"/>
                    <a:pt x="495599" y="188520"/>
                  </a:cubicBezTo>
                  <a:cubicBezTo>
                    <a:pt x="500829" y="175851"/>
                    <a:pt x="489989" y="158706"/>
                    <a:pt x="481715" y="167755"/>
                  </a:cubicBezTo>
                  <a:cubicBezTo>
                    <a:pt x="473442" y="176804"/>
                    <a:pt x="469543" y="185853"/>
                    <a:pt x="454518" y="203950"/>
                  </a:cubicBezTo>
                  <a:cubicBezTo>
                    <a:pt x="446394" y="213542"/>
                    <a:pt x="437170" y="222143"/>
                    <a:pt x="427036" y="229572"/>
                  </a:cubicBezTo>
                  <a:cubicBezTo>
                    <a:pt x="436376" y="216895"/>
                    <a:pt x="444676" y="203483"/>
                    <a:pt x="451855" y="189472"/>
                  </a:cubicBezTo>
                  <a:cubicBezTo>
                    <a:pt x="461365" y="169946"/>
                    <a:pt x="429508" y="179947"/>
                    <a:pt x="411250" y="198997"/>
                  </a:cubicBezTo>
                  <a:cubicBezTo>
                    <a:pt x="397937" y="212808"/>
                    <a:pt x="386620" y="220809"/>
                    <a:pt x="386240" y="216999"/>
                  </a:cubicBezTo>
                  <a:cubicBezTo>
                    <a:pt x="385860" y="213189"/>
                    <a:pt x="359994" y="241097"/>
                    <a:pt x="346775" y="255099"/>
                  </a:cubicBezTo>
                  <a:cubicBezTo>
                    <a:pt x="333557" y="269101"/>
                    <a:pt x="279448" y="290246"/>
                    <a:pt x="224008" y="30424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3574;p38"/>
            <p:cNvSpPr/>
            <p:nvPr/>
          </p:nvSpPr>
          <p:spPr>
            <a:xfrm>
              <a:off x="2845723" y="3311820"/>
              <a:ext cx="154147" cy="225876"/>
            </a:xfrm>
            <a:custGeom>
              <a:avLst/>
              <a:gdLst/>
              <a:ahLst/>
              <a:cxnLst/>
              <a:rect l="l" t="t" r="r" b="b"/>
              <a:pathLst>
                <a:path w="154147" h="225876" extrusionOk="0">
                  <a:moveTo>
                    <a:pt x="41365" y="1052"/>
                  </a:moveTo>
                  <a:cubicBezTo>
                    <a:pt x="80259" y="-4758"/>
                    <a:pt x="107931" y="12768"/>
                    <a:pt x="124954" y="71823"/>
                  </a:cubicBezTo>
                  <a:cubicBezTo>
                    <a:pt x="141976" y="130878"/>
                    <a:pt x="154148" y="179360"/>
                    <a:pt x="154148" y="179360"/>
                  </a:cubicBezTo>
                  <a:cubicBezTo>
                    <a:pt x="138761" y="201611"/>
                    <a:pt x="115453" y="217117"/>
                    <a:pt x="89008" y="222699"/>
                  </a:cubicBezTo>
                  <a:cubicBezTo>
                    <a:pt x="42411" y="233939"/>
                    <a:pt x="25674" y="211745"/>
                    <a:pt x="25674" y="211745"/>
                  </a:cubicBezTo>
                  <a:cubicBezTo>
                    <a:pt x="25674" y="211745"/>
                    <a:pt x="12741" y="149833"/>
                    <a:pt x="4753" y="107732"/>
                  </a:cubicBezTo>
                  <a:cubicBezTo>
                    <a:pt x="-3235" y="65632"/>
                    <a:pt x="-6753" y="8101"/>
                    <a:pt x="41365" y="10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3575;p38"/>
            <p:cNvSpPr/>
            <p:nvPr/>
          </p:nvSpPr>
          <p:spPr>
            <a:xfrm>
              <a:off x="2673955" y="2924805"/>
              <a:ext cx="251532" cy="277898"/>
            </a:xfrm>
            <a:custGeom>
              <a:avLst/>
              <a:gdLst/>
              <a:ahLst/>
              <a:cxnLst/>
              <a:rect l="l" t="t" r="r" b="b"/>
              <a:pathLst>
                <a:path w="251532" h="277898" extrusionOk="0">
                  <a:moveTo>
                    <a:pt x="237382" y="114605"/>
                  </a:moveTo>
                  <a:cubicBezTo>
                    <a:pt x="237382" y="114605"/>
                    <a:pt x="298814" y="20974"/>
                    <a:pt x="165681" y="1924"/>
                  </a:cubicBezTo>
                  <a:cubicBezTo>
                    <a:pt x="69635" y="-11792"/>
                    <a:pt x="7918" y="50025"/>
                    <a:pt x="786" y="117081"/>
                  </a:cubicBezTo>
                  <a:cubicBezTo>
                    <a:pt x="-6061" y="181185"/>
                    <a:pt x="33308" y="247669"/>
                    <a:pt x="61837" y="274149"/>
                  </a:cubicBezTo>
                  <a:cubicBezTo>
                    <a:pt x="75721" y="279102"/>
                    <a:pt x="105581" y="281959"/>
                    <a:pt x="144855" y="264052"/>
                  </a:cubicBezTo>
                  <a:cubicBezTo>
                    <a:pt x="146420" y="246602"/>
                    <a:pt x="147024" y="229086"/>
                    <a:pt x="146662" y="211569"/>
                  </a:cubicBezTo>
                  <a:cubicBezTo>
                    <a:pt x="146662" y="211569"/>
                    <a:pt x="99875" y="112890"/>
                    <a:pt x="237382" y="11460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3576;p38"/>
            <p:cNvSpPr/>
            <p:nvPr/>
          </p:nvSpPr>
          <p:spPr>
            <a:xfrm>
              <a:off x="3214730" y="3494025"/>
              <a:ext cx="76119" cy="66973"/>
            </a:xfrm>
            <a:custGeom>
              <a:avLst/>
              <a:gdLst/>
              <a:ahLst/>
              <a:cxnLst/>
              <a:rect l="l" t="t" r="r" b="b"/>
              <a:pathLst>
                <a:path w="76119" h="66973" extrusionOk="0">
                  <a:moveTo>
                    <a:pt x="8709" y="56972"/>
                  </a:moveTo>
                  <a:cubicBezTo>
                    <a:pt x="8709" y="56972"/>
                    <a:pt x="-6411" y="29445"/>
                    <a:pt x="3194" y="22587"/>
                  </a:cubicBezTo>
                  <a:cubicBezTo>
                    <a:pt x="12798" y="15729"/>
                    <a:pt x="26492" y="41637"/>
                    <a:pt x="29250" y="51638"/>
                  </a:cubicBezTo>
                  <a:cubicBezTo>
                    <a:pt x="32008" y="61639"/>
                    <a:pt x="28204" y="48590"/>
                    <a:pt x="28204" y="48590"/>
                  </a:cubicBezTo>
                  <a:cubicBezTo>
                    <a:pt x="28204" y="48590"/>
                    <a:pt x="17838" y="17443"/>
                    <a:pt x="24590" y="11442"/>
                  </a:cubicBezTo>
                  <a:cubicBezTo>
                    <a:pt x="31342" y="5442"/>
                    <a:pt x="40376" y="18777"/>
                    <a:pt x="49410" y="38303"/>
                  </a:cubicBezTo>
                  <a:cubicBezTo>
                    <a:pt x="58444" y="57829"/>
                    <a:pt x="51597" y="36684"/>
                    <a:pt x="51597" y="36684"/>
                  </a:cubicBezTo>
                  <a:cubicBezTo>
                    <a:pt x="51597" y="36684"/>
                    <a:pt x="36667" y="5442"/>
                    <a:pt x="43039" y="1060"/>
                  </a:cubicBezTo>
                  <a:cubicBezTo>
                    <a:pt x="51597" y="-4655"/>
                    <a:pt x="65671" y="13823"/>
                    <a:pt x="74040" y="30492"/>
                  </a:cubicBezTo>
                  <a:cubicBezTo>
                    <a:pt x="82408" y="47161"/>
                    <a:pt x="62818" y="66973"/>
                    <a:pt x="62818" y="6697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0" name="Google Shape;3577;p38"/>
            <p:cNvGrpSpPr/>
            <p:nvPr/>
          </p:nvGrpSpPr>
          <p:grpSpPr>
            <a:xfrm>
              <a:off x="3192914" y="3470000"/>
              <a:ext cx="220130" cy="132120"/>
              <a:chOff x="4865564" y="4292025"/>
              <a:chExt cx="220130" cy="132120"/>
            </a:xfrm>
          </p:grpSpPr>
          <p:sp>
            <p:nvSpPr>
              <p:cNvPr id="229" name="Google Shape;3578;p38"/>
              <p:cNvSpPr/>
              <p:nvPr/>
            </p:nvSpPr>
            <p:spPr>
              <a:xfrm>
                <a:off x="4866015" y="4297264"/>
                <a:ext cx="219679" cy="126881"/>
              </a:xfrm>
              <a:custGeom>
                <a:avLst/>
                <a:gdLst/>
                <a:ahLst/>
                <a:cxnLst/>
                <a:rect l="l" t="t" r="r" b="b"/>
                <a:pathLst>
                  <a:path w="219679" h="126881" extrusionOk="0">
                    <a:moveTo>
                      <a:pt x="59268" y="125002"/>
                    </a:moveTo>
                    <a:lnTo>
                      <a:pt x="3257" y="92332"/>
                    </a:lnTo>
                    <a:cubicBezTo>
                      <a:pt x="-1593" y="89569"/>
                      <a:pt x="-927" y="84807"/>
                      <a:pt x="4589" y="81568"/>
                    </a:cubicBezTo>
                    <a:lnTo>
                      <a:pt x="140955" y="2701"/>
                    </a:lnTo>
                    <a:cubicBezTo>
                      <a:pt x="146802" y="-613"/>
                      <a:pt x="153882" y="-890"/>
                      <a:pt x="159974" y="1939"/>
                    </a:cubicBezTo>
                    <a:lnTo>
                      <a:pt x="216461" y="34610"/>
                    </a:lnTo>
                    <a:cubicBezTo>
                      <a:pt x="221215" y="37372"/>
                      <a:pt x="220645" y="42230"/>
                      <a:pt x="215129" y="45373"/>
                    </a:cubicBezTo>
                    <a:lnTo>
                      <a:pt x="77907" y="124240"/>
                    </a:lnTo>
                    <a:cubicBezTo>
                      <a:pt x="72174" y="127469"/>
                      <a:pt x="65245" y="127755"/>
                      <a:pt x="59268" y="125002"/>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3579;p38"/>
              <p:cNvSpPr/>
              <p:nvPr/>
            </p:nvSpPr>
            <p:spPr>
              <a:xfrm>
                <a:off x="4865564" y="4379690"/>
                <a:ext cx="6086" cy="5238"/>
              </a:xfrm>
              <a:custGeom>
                <a:avLst/>
                <a:gdLst/>
                <a:ahLst/>
                <a:cxnLst/>
                <a:rect l="l" t="t" r="r" b="b"/>
                <a:pathLst>
                  <a:path w="6086" h="5238" extrusionOk="0">
                    <a:moveTo>
                      <a:pt x="0" y="5239"/>
                    </a:moveTo>
                    <a:lnTo>
                      <a:pt x="0" y="0"/>
                    </a:lnTo>
                    <a:lnTo>
                      <a:pt x="6086" y="2286"/>
                    </a:lnTo>
                    <a:lnTo>
                      <a:pt x="0" y="523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3580;p38"/>
              <p:cNvSpPr/>
              <p:nvPr/>
            </p:nvSpPr>
            <p:spPr>
              <a:xfrm>
                <a:off x="5080003" y="4331398"/>
                <a:ext cx="4849" cy="4953"/>
              </a:xfrm>
              <a:custGeom>
                <a:avLst/>
                <a:gdLst/>
                <a:ahLst/>
                <a:cxnLst/>
                <a:rect l="l" t="t" r="r" b="b"/>
                <a:pathLst>
                  <a:path w="4849" h="4953" extrusionOk="0">
                    <a:moveTo>
                      <a:pt x="4850" y="4953"/>
                    </a:moveTo>
                    <a:lnTo>
                      <a:pt x="4850" y="0"/>
                    </a:lnTo>
                    <a:lnTo>
                      <a:pt x="0" y="3048"/>
                    </a:lnTo>
                    <a:lnTo>
                      <a:pt x="4850" y="49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3581;p38"/>
              <p:cNvSpPr/>
              <p:nvPr/>
            </p:nvSpPr>
            <p:spPr>
              <a:xfrm>
                <a:off x="4866015" y="4293038"/>
                <a:ext cx="219203" cy="126874"/>
              </a:xfrm>
              <a:custGeom>
                <a:avLst/>
                <a:gdLst/>
                <a:ahLst/>
                <a:cxnLst/>
                <a:rect l="l" t="t" r="r" b="b"/>
                <a:pathLst>
                  <a:path w="219203" h="126874" extrusionOk="0">
                    <a:moveTo>
                      <a:pt x="59268" y="124847"/>
                    </a:moveTo>
                    <a:lnTo>
                      <a:pt x="3257" y="92177"/>
                    </a:lnTo>
                    <a:cubicBezTo>
                      <a:pt x="-1593" y="89414"/>
                      <a:pt x="-927" y="84556"/>
                      <a:pt x="4589" y="81413"/>
                    </a:cubicBezTo>
                    <a:lnTo>
                      <a:pt x="140480" y="2737"/>
                    </a:lnTo>
                    <a:cubicBezTo>
                      <a:pt x="146312" y="-626"/>
                      <a:pt x="153417" y="-902"/>
                      <a:pt x="159499" y="1975"/>
                    </a:cubicBezTo>
                    <a:lnTo>
                      <a:pt x="215985" y="34646"/>
                    </a:lnTo>
                    <a:cubicBezTo>
                      <a:pt x="220740" y="37408"/>
                      <a:pt x="220169" y="42170"/>
                      <a:pt x="214654" y="45409"/>
                    </a:cubicBezTo>
                    <a:lnTo>
                      <a:pt x="78287" y="124276"/>
                    </a:lnTo>
                    <a:cubicBezTo>
                      <a:pt x="72411" y="127524"/>
                      <a:pt x="65330" y="127743"/>
                      <a:pt x="59268" y="124847"/>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3582;p38"/>
              <p:cNvSpPr/>
              <p:nvPr/>
            </p:nvSpPr>
            <p:spPr>
              <a:xfrm rot="-1790023">
                <a:off x="4877359" y="4403357"/>
                <a:ext cx="1145" cy="2102"/>
              </a:xfrm>
              <a:custGeom>
                <a:avLst/>
                <a:gdLst/>
                <a:ahLst/>
                <a:cxnLst/>
                <a:rect l="l" t="t" r="r" b="b"/>
                <a:pathLst>
                  <a:path w="1145" h="2102" extrusionOk="0">
                    <a:moveTo>
                      <a:pt x="1145" y="1053"/>
                    </a:moveTo>
                    <a:cubicBezTo>
                      <a:pt x="1145" y="1634"/>
                      <a:pt x="889" y="2104"/>
                      <a:pt x="573" y="2104"/>
                    </a:cubicBezTo>
                    <a:cubicBezTo>
                      <a:pt x="257" y="2104"/>
                      <a:pt x="0" y="1633"/>
                      <a:pt x="0" y="1053"/>
                    </a:cubicBezTo>
                    <a:cubicBezTo>
                      <a:pt x="0" y="472"/>
                      <a:pt x="257" y="2"/>
                      <a:pt x="573" y="2"/>
                    </a:cubicBezTo>
                    <a:cubicBezTo>
                      <a:pt x="889" y="2"/>
                      <a:pt x="1145" y="472"/>
                      <a:pt x="1145" y="105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3583;p38"/>
              <p:cNvSpPr/>
              <p:nvPr/>
            </p:nvSpPr>
            <p:spPr>
              <a:xfrm rot="-1801764">
                <a:off x="4877140" y="4391533"/>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3584;p38"/>
              <p:cNvSpPr/>
              <p:nvPr/>
            </p:nvSpPr>
            <p:spPr>
              <a:xfrm rot="-1801764">
                <a:off x="4879874" y="4393221"/>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3585;p38"/>
              <p:cNvSpPr/>
              <p:nvPr/>
            </p:nvSpPr>
            <p:spPr>
              <a:xfrm rot="-1801764">
                <a:off x="4882642" y="4394683"/>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3586;p38"/>
              <p:cNvSpPr/>
              <p:nvPr/>
            </p:nvSpPr>
            <p:spPr>
              <a:xfrm rot="-1801764">
                <a:off x="4905957" y="4408254"/>
                <a:ext cx="1140" cy="2093"/>
              </a:xfrm>
              <a:custGeom>
                <a:avLst/>
                <a:gdLst/>
                <a:ahLst/>
                <a:cxnLst/>
                <a:rect l="l" t="t" r="r" b="b"/>
                <a:pathLst>
                  <a:path w="1141" h="2095" extrusionOk="0">
                    <a:moveTo>
                      <a:pt x="1141" y="1048"/>
                    </a:moveTo>
                    <a:cubicBezTo>
                      <a:pt x="1141" y="1627"/>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3587;p38"/>
              <p:cNvSpPr/>
              <p:nvPr/>
            </p:nvSpPr>
            <p:spPr>
              <a:xfrm rot="-1801764">
                <a:off x="4908679" y="4409799"/>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3588;p38"/>
              <p:cNvSpPr/>
              <p:nvPr/>
            </p:nvSpPr>
            <p:spPr>
              <a:xfrm rot="-1801764">
                <a:off x="4911365" y="4411405"/>
                <a:ext cx="1140" cy="2093"/>
              </a:xfrm>
              <a:custGeom>
                <a:avLst/>
                <a:gdLst/>
                <a:ahLst/>
                <a:cxnLst/>
                <a:rect l="l" t="t" r="r" b="b"/>
                <a:pathLst>
                  <a:path w="1141" h="2095" extrusionOk="0">
                    <a:moveTo>
                      <a:pt x="1141" y="1048"/>
                    </a:moveTo>
                    <a:cubicBezTo>
                      <a:pt x="1141" y="1626"/>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3589;p38"/>
              <p:cNvSpPr/>
              <p:nvPr/>
            </p:nvSpPr>
            <p:spPr>
              <a:xfrm rot="-1801764">
                <a:off x="4914086" y="4412950"/>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3590;p38"/>
              <p:cNvSpPr/>
              <p:nvPr/>
            </p:nvSpPr>
            <p:spPr>
              <a:xfrm>
                <a:off x="4890288" y="4399104"/>
                <a:ext cx="9224" cy="6794"/>
              </a:xfrm>
              <a:custGeom>
                <a:avLst/>
                <a:gdLst/>
                <a:ahLst/>
                <a:cxnLst/>
                <a:rect l="l" t="t" r="r" b="b"/>
                <a:pathLst>
                  <a:path w="9224" h="6794" extrusionOk="0">
                    <a:moveTo>
                      <a:pt x="8368" y="6684"/>
                    </a:moveTo>
                    <a:lnTo>
                      <a:pt x="856" y="2398"/>
                    </a:lnTo>
                    <a:cubicBezTo>
                      <a:pt x="322" y="1989"/>
                      <a:pt x="8" y="1360"/>
                      <a:pt x="0" y="684"/>
                    </a:cubicBezTo>
                    <a:lnTo>
                      <a:pt x="0" y="684"/>
                    </a:lnTo>
                    <a:cubicBezTo>
                      <a:pt x="0" y="112"/>
                      <a:pt x="0" y="-174"/>
                      <a:pt x="856" y="112"/>
                    </a:cubicBezTo>
                    <a:lnTo>
                      <a:pt x="8368" y="4398"/>
                    </a:lnTo>
                    <a:cubicBezTo>
                      <a:pt x="8898" y="4770"/>
                      <a:pt x="9217" y="5370"/>
                      <a:pt x="9224" y="6018"/>
                    </a:cubicBezTo>
                    <a:lnTo>
                      <a:pt x="9224" y="6018"/>
                    </a:lnTo>
                    <a:cubicBezTo>
                      <a:pt x="9224" y="6684"/>
                      <a:pt x="8844" y="6970"/>
                      <a:pt x="8368" y="66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3591;p38"/>
              <p:cNvSpPr/>
              <p:nvPr/>
            </p:nvSpPr>
            <p:spPr>
              <a:xfrm>
                <a:off x="5060033" y="4346638"/>
                <a:ext cx="8558" cy="6096"/>
              </a:xfrm>
              <a:custGeom>
                <a:avLst/>
                <a:gdLst/>
                <a:ahLst/>
                <a:cxnLst/>
                <a:rect l="l" t="t" r="r" b="b"/>
                <a:pathLst>
                  <a:path w="8558" h="6096" extrusionOk="0">
                    <a:moveTo>
                      <a:pt x="7703" y="2096"/>
                    </a:moveTo>
                    <a:lnTo>
                      <a:pt x="761" y="6096"/>
                    </a:lnTo>
                    <a:cubicBezTo>
                      <a:pt x="761" y="6096"/>
                      <a:pt x="0" y="6096"/>
                      <a:pt x="0" y="5525"/>
                    </a:cubicBezTo>
                    <a:lnTo>
                      <a:pt x="0" y="5525"/>
                    </a:lnTo>
                    <a:cubicBezTo>
                      <a:pt x="38" y="4934"/>
                      <a:pt x="312" y="4381"/>
                      <a:pt x="761" y="4001"/>
                    </a:cubicBezTo>
                    <a:lnTo>
                      <a:pt x="7703" y="0"/>
                    </a:lnTo>
                    <a:cubicBezTo>
                      <a:pt x="7703" y="0"/>
                      <a:pt x="8559" y="0"/>
                      <a:pt x="8559" y="571"/>
                    </a:cubicBezTo>
                    <a:lnTo>
                      <a:pt x="8559" y="571"/>
                    </a:lnTo>
                    <a:cubicBezTo>
                      <a:pt x="8554" y="1191"/>
                      <a:pt x="8230" y="1772"/>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3592;p38"/>
              <p:cNvSpPr/>
              <p:nvPr/>
            </p:nvSpPr>
            <p:spPr>
              <a:xfrm>
                <a:off x="5049382" y="4352829"/>
                <a:ext cx="8559" cy="6096"/>
              </a:xfrm>
              <a:custGeom>
                <a:avLst/>
                <a:gdLst/>
                <a:ahLst/>
                <a:cxnLst/>
                <a:rect l="l" t="t" r="r" b="b"/>
                <a:pathLst>
                  <a:path w="8559" h="6096" extrusionOk="0">
                    <a:moveTo>
                      <a:pt x="7703" y="2096"/>
                    </a:moveTo>
                    <a:lnTo>
                      <a:pt x="761" y="6096"/>
                    </a:lnTo>
                    <a:cubicBezTo>
                      <a:pt x="761" y="6096"/>
                      <a:pt x="1" y="6096"/>
                      <a:pt x="1" y="5525"/>
                    </a:cubicBezTo>
                    <a:lnTo>
                      <a:pt x="1" y="5525"/>
                    </a:lnTo>
                    <a:cubicBezTo>
                      <a:pt x="-16" y="4924"/>
                      <a:pt x="270" y="4353"/>
                      <a:pt x="761" y="4001"/>
                    </a:cubicBezTo>
                    <a:lnTo>
                      <a:pt x="7703" y="0"/>
                    </a:lnTo>
                    <a:cubicBezTo>
                      <a:pt x="7703" y="0"/>
                      <a:pt x="8559" y="0"/>
                      <a:pt x="8559" y="571"/>
                    </a:cubicBezTo>
                    <a:lnTo>
                      <a:pt x="8559" y="571"/>
                    </a:lnTo>
                    <a:cubicBezTo>
                      <a:pt x="8537" y="1191"/>
                      <a:pt x="8218" y="1753"/>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3593;p38"/>
              <p:cNvSpPr/>
              <p:nvPr/>
            </p:nvSpPr>
            <p:spPr>
              <a:xfrm>
                <a:off x="4866015" y="4292025"/>
                <a:ext cx="219679" cy="127142"/>
              </a:xfrm>
              <a:custGeom>
                <a:avLst/>
                <a:gdLst/>
                <a:ahLst/>
                <a:cxnLst/>
                <a:rect l="l" t="t" r="r" b="b"/>
                <a:pathLst>
                  <a:path w="219679" h="127142" extrusionOk="0">
                    <a:moveTo>
                      <a:pt x="59268" y="125097"/>
                    </a:moveTo>
                    <a:lnTo>
                      <a:pt x="3257" y="92427"/>
                    </a:lnTo>
                    <a:cubicBezTo>
                      <a:pt x="-1593" y="89664"/>
                      <a:pt x="-927" y="84807"/>
                      <a:pt x="4589" y="81568"/>
                    </a:cubicBezTo>
                    <a:lnTo>
                      <a:pt x="140955" y="2701"/>
                    </a:lnTo>
                    <a:cubicBezTo>
                      <a:pt x="146802" y="-613"/>
                      <a:pt x="153882" y="-890"/>
                      <a:pt x="159974" y="1939"/>
                    </a:cubicBezTo>
                    <a:lnTo>
                      <a:pt x="216461" y="34610"/>
                    </a:lnTo>
                    <a:cubicBezTo>
                      <a:pt x="221215" y="37372"/>
                      <a:pt x="220645" y="42230"/>
                      <a:pt x="215129" y="45373"/>
                    </a:cubicBezTo>
                    <a:lnTo>
                      <a:pt x="78763" y="124240"/>
                    </a:lnTo>
                    <a:cubicBezTo>
                      <a:pt x="72819" y="127784"/>
                      <a:pt x="65499" y="128098"/>
                      <a:pt x="59268" y="12509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3594;p38"/>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3595;p38"/>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3596;p38"/>
              <p:cNvSpPr/>
              <p:nvPr/>
            </p:nvSpPr>
            <p:spPr>
              <a:xfrm>
                <a:off x="5044723" y="4311872"/>
                <a:ext cx="5135" cy="2857"/>
              </a:xfrm>
              <a:custGeom>
                <a:avLst/>
                <a:gdLst/>
                <a:ahLst/>
                <a:cxnLst/>
                <a:rect l="l" t="t" r="r" b="b"/>
                <a:pathLst>
                  <a:path w="5135" h="2857" extrusionOk="0">
                    <a:moveTo>
                      <a:pt x="5135" y="1429"/>
                    </a:moveTo>
                    <a:cubicBezTo>
                      <a:pt x="5135" y="2218"/>
                      <a:pt x="3986" y="2857"/>
                      <a:pt x="2568" y="2857"/>
                    </a:cubicBezTo>
                    <a:cubicBezTo>
                      <a:pt x="1150" y="2857"/>
                      <a:pt x="0" y="2218"/>
                      <a:pt x="0" y="1429"/>
                    </a:cubicBezTo>
                    <a:cubicBezTo>
                      <a:pt x="0" y="640"/>
                      <a:pt x="1150" y="0"/>
                      <a:pt x="2568" y="0"/>
                    </a:cubicBezTo>
                    <a:cubicBezTo>
                      <a:pt x="3986" y="0"/>
                      <a:pt x="5135" y="640"/>
                      <a:pt x="5135" y="142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3597;p38"/>
              <p:cNvSpPr/>
              <p:nvPr/>
            </p:nvSpPr>
            <p:spPr>
              <a:xfrm>
                <a:off x="5046530" y="4312698"/>
                <a:ext cx="1521" cy="1221"/>
              </a:xfrm>
              <a:custGeom>
                <a:avLst/>
                <a:gdLst/>
                <a:ahLst/>
                <a:cxnLst/>
                <a:rect l="l" t="t" r="r" b="b"/>
                <a:pathLst>
                  <a:path w="1521" h="1221" extrusionOk="0">
                    <a:moveTo>
                      <a:pt x="0" y="1079"/>
                    </a:moveTo>
                    <a:cubicBezTo>
                      <a:pt x="0" y="1079"/>
                      <a:pt x="0" y="412"/>
                      <a:pt x="0" y="221"/>
                    </a:cubicBezTo>
                    <a:cubicBezTo>
                      <a:pt x="465" y="-74"/>
                      <a:pt x="1056" y="-74"/>
                      <a:pt x="1522" y="221"/>
                    </a:cubicBezTo>
                    <a:cubicBezTo>
                      <a:pt x="1522" y="221"/>
                      <a:pt x="1522" y="793"/>
                      <a:pt x="1522" y="1079"/>
                    </a:cubicBezTo>
                    <a:cubicBezTo>
                      <a:pt x="1033" y="1269"/>
                      <a:pt x="489" y="1269"/>
                      <a:pt x="0" y="107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1" name="Google Shape;3598;p38"/>
            <p:cNvSpPr/>
            <p:nvPr/>
          </p:nvSpPr>
          <p:spPr>
            <a:xfrm>
              <a:off x="3239891" y="3511325"/>
              <a:ext cx="129087" cy="107584"/>
            </a:xfrm>
            <a:custGeom>
              <a:avLst/>
              <a:gdLst/>
              <a:ahLst/>
              <a:cxnLst/>
              <a:rect l="l" t="t" r="r" b="b"/>
              <a:pathLst>
                <a:path w="129087" h="107584" extrusionOk="0">
                  <a:moveTo>
                    <a:pt x="100516" y="75867"/>
                  </a:moveTo>
                  <a:cubicBezTo>
                    <a:pt x="100516" y="75867"/>
                    <a:pt x="130375" y="48911"/>
                    <a:pt x="129044" y="13192"/>
                  </a:cubicBezTo>
                  <a:cubicBezTo>
                    <a:pt x="127237" y="-11668"/>
                    <a:pt x="112212" y="6239"/>
                    <a:pt x="112212" y="6239"/>
                  </a:cubicBezTo>
                  <a:lnTo>
                    <a:pt x="97092" y="33671"/>
                  </a:lnTo>
                  <a:cubicBezTo>
                    <a:pt x="89594" y="43806"/>
                    <a:pt x="79821" y="52026"/>
                    <a:pt x="68564" y="57674"/>
                  </a:cubicBezTo>
                  <a:cubicBezTo>
                    <a:pt x="57968" y="58693"/>
                    <a:pt x="47431" y="60255"/>
                    <a:pt x="36992" y="62341"/>
                  </a:cubicBezTo>
                  <a:cubicBezTo>
                    <a:pt x="18448" y="65961"/>
                    <a:pt x="0" y="89202"/>
                    <a:pt x="0" y="89202"/>
                  </a:cubicBezTo>
                  <a:lnTo>
                    <a:pt x="23298" y="1075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3599;p38"/>
            <p:cNvSpPr/>
            <p:nvPr/>
          </p:nvSpPr>
          <p:spPr>
            <a:xfrm>
              <a:off x="2547598" y="1999349"/>
              <a:ext cx="711585" cy="787458"/>
            </a:xfrm>
            <a:custGeom>
              <a:avLst/>
              <a:gdLst/>
              <a:ahLst/>
              <a:cxnLst/>
              <a:rect l="l" t="t" r="r" b="b"/>
              <a:pathLst>
                <a:path w="711585" h="787458" extrusionOk="0">
                  <a:moveTo>
                    <a:pt x="654254" y="325496"/>
                  </a:moveTo>
                  <a:lnTo>
                    <a:pt x="104510" y="7551"/>
                  </a:lnTo>
                  <a:cubicBezTo>
                    <a:pt x="93809" y="169"/>
                    <a:pt x="80334" y="-1936"/>
                    <a:pt x="67898" y="1836"/>
                  </a:cubicBezTo>
                  <a:lnTo>
                    <a:pt x="67898" y="1836"/>
                  </a:lnTo>
                  <a:cubicBezTo>
                    <a:pt x="65551" y="2808"/>
                    <a:pt x="63345" y="4093"/>
                    <a:pt x="61336" y="5646"/>
                  </a:cubicBezTo>
                  <a:lnTo>
                    <a:pt x="0" y="40793"/>
                  </a:lnTo>
                  <a:lnTo>
                    <a:pt x="47548" y="96705"/>
                  </a:lnTo>
                  <a:lnTo>
                    <a:pt x="47548" y="326258"/>
                  </a:lnTo>
                  <a:cubicBezTo>
                    <a:pt x="49713" y="366529"/>
                    <a:pt x="70903" y="403353"/>
                    <a:pt x="104605" y="425413"/>
                  </a:cubicBezTo>
                  <a:lnTo>
                    <a:pt x="275776" y="533140"/>
                  </a:lnTo>
                  <a:lnTo>
                    <a:pt x="322277" y="639916"/>
                  </a:lnTo>
                  <a:lnTo>
                    <a:pt x="273303" y="723069"/>
                  </a:lnTo>
                  <a:lnTo>
                    <a:pt x="341487" y="684016"/>
                  </a:lnTo>
                  <a:lnTo>
                    <a:pt x="406246" y="608674"/>
                  </a:lnTo>
                  <a:lnTo>
                    <a:pt x="612888" y="720783"/>
                  </a:lnTo>
                  <a:lnTo>
                    <a:pt x="624014" y="787458"/>
                  </a:lnTo>
                  <a:lnTo>
                    <a:pt x="693624" y="747644"/>
                  </a:lnTo>
                  <a:lnTo>
                    <a:pt x="695526" y="746500"/>
                  </a:lnTo>
                  <a:lnTo>
                    <a:pt x="696191" y="746500"/>
                  </a:lnTo>
                  <a:lnTo>
                    <a:pt x="696191" y="746500"/>
                  </a:lnTo>
                  <a:cubicBezTo>
                    <a:pt x="706983" y="737785"/>
                    <a:pt x="712695" y="724231"/>
                    <a:pt x="711407" y="710401"/>
                  </a:cubicBezTo>
                  <a:lnTo>
                    <a:pt x="711407" y="424651"/>
                  </a:lnTo>
                  <a:cubicBezTo>
                    <a:pt x="709219" y="384370"/>
                    <a:pt x="687992" y="347536"/>
                    <a:pt x="654254" y="325496"/>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3600;p38"/>
            <p:cNvSpPr/>
            <p:nvPr/>
          </p:nvSpPr>
          <p:spPr>
            <a:xfrm>
              <a:off x="2526963" y="2038199"/>
              <a:ext cx="663763" cy="751441"/>
            </a:xfrm>
            <a:custGeom>
              <a:avLst/>
              <a:gdLst/>
              <a:ahLst/>
              <a:cxnLst/>
              <a:rect l="l" t="t" r="r" b="b"/>
              <a:pathLst>
                <a:path w="663763" h="751441" extrusionOk="0">
                  <a:moveTo>
                    <a:pt x="606802" y="325697"/>
                  </a:moveTo>
                  <a:lnTo>
                    <a:pt x="57057" y="7848"/>
                  </a:lnTo>
                  <a:cubicBezTo>
                    <a:pt x="25485" y="-10440"/>
                    <a:pt x="0" y="4324"/>
                    <a:pt x="0" y="40805"/>
                  </a:cubicBezTo>
                  <a:lnTo>
                    <a:pt x="0" y="326555"/>
                  </a:lnTo>
                  <a:cubicBezTo>
                    <a:pt x="2165" y="366826"/>
                    <a:pt x="23356" y="403650"/>
                    <a:pt x="57057" y="425710"/>
                  </a:cubicBezTo>
                  <a:lnTo>
                    <a:pt x="228228" y="533533"/>
                  </a:lnTo>
                  <a:lnTo>
                    <a:pt x="293939" y="684314"/>
                  </a:lnTo>
                  <a:lnTo>
                    <a:pt x="358699" y="608971"/>
                  </a:lnTo>
                  <a:lnTo>
                    <a:pt x="606707" y="743654"/>
                  </a:lnTo>
                  <a:cubicBezTo>
                    <a:pt x="638278" y="761847"/>
                    <a:pt x="663764" y="747083"/>
                    <a:pt x="663764" y="710603"/>
                  </a:cubicBezTo>
                  <a:lnTo>
                    <a:pt x="663764" y="424853"/>
                  </a:lnTo>
                  <a:cubicBezTo>
                    <a:pt x="661621" y="384600"/>
                    <a:pt x="640468" y="347776"/>
                    <a:pt x="606802" y="325697"/>
                  </a:cubicBezTo>
                  <a:close/>
                </a:path>
              </a:pathLst>
            </a:custGeom>
            <a:solidFill>
              <a:srgbClr val="E26D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3601;p38"/>
            <p:cNvSpPr/>
            <p:nvPr/>
          </p:nvSpPr>
          <p:spPr>
            <a:xfrm>
              <a:off x="5660632" y="225896"/>
              <a:ext cx="713014" cy="789165"/>
            </a:xfrm>
            <a:custGeom>
              <a:avLst/>
              <a:gdLst/>
              <a:ahLst/>
              <a:cxnLst/>
              <a:rect l="l" t="t" r="r" b="b"/>
              <a:pathLst>
                <a:path w="713014" h="789165" extrusionOk="0">
                  <a:moveTo>
                    <a:pt x="655586" y="326155"/>
                  </a:moveTo>
                  <a:lnTo>
                    <a:pt x="104700" y="7639"/>
                  </a:lnTo>
                  <a:cubicBezTo>
                    <a:pt x="93992" y="191"/>
                    <a:pt x="80470" y="-1949"/>
                    <a:pt x="67993" y="1829"/>
                  </a:cubicBezTo>
                  <a:lnTo>
                    <a:pt x="67993" y="1829"/>
                  </a:lnTo>
                  <a:cubicBezTo>
                    <a:pt x="65625" y="2760"/>
                    <a:pt x="63419" y="4045"/>
                    <a:pt x="61432" y="5639"/>
                  </a:cubicBezTo>
                  <a:lnTo>
                    <a:pt x="0" y="40882"/>
                  </a:lnTo>
                  <a:lnTo>
                    <a:pt x="47548" y="96793"/>
                  </a:lnTo>
                  <a:lnTo>
                    <a:pt x="47548" y="326917"/>
                  </a:lnTo>
                  <a:cubicBezTo>
                    <a:pt x="49697" y="367241"/>
                    <a:pt x="70884" y="404130"/>
                    <a:pt x="104605" y="426263"/>
                  </a:cubicBezTo>
                  <a:lnTo>
                    <a:pt x="276252" y="534277"/>
                  </a:lnTo>
                  <a:lnTo>
                    <a:pt x="322848" y="641242"/>
                  </a:lnTo>
                  <a:lnTo>
                    <a:pt x="273874" y="724586"/>
                  </a:lnTo>
                  <a:lnTo>
                    <a:pt x="342248" y="685629"/>
                  </a:lnTo>
                  <a:lnTo>
                    <a:pt x="407102" y="610096"/>
                  </a:lnTo>
                  <a:lnTo>
                    <a:pt x="614029" y="722491"/>
                  </a:lnTo>
                  <a:lnTo>
                    <a:pt x="625250" y="789166"/>
                  </a:lnTo>
                  <a:lnTo>
                    <a:pt x="694955" y="749161"/>
                  </a:lnTo>
                  <a:lnTo>
                    <a:pt x="696857" y="748113"/>
                  </a:lnTo>
                  <a:lnTo>
                    <a:pt x="697523" y="748113"/>
                  </a:lnTo>
                  <a:lnTo>
                    <a:pt x="697523" y="748113"/>
                  </a:lnTo>
                  <a:cubicBezTo>
                    <a:pt x="708373" y="739436"/>
                    <a:pt x="714136" y="725863"/>
                    <a:pt x="712833" y="712013"/>
                  </a:cubicBezTo>
                  <a:lnTo>
                    <a:pt x="712833" y="426263"/>
                  </a:lnTo>
                  <a:cubicBezTo>
                    <a:pt x="710874" y="385631"/>
                    <a:pt x="689592" y="348402"/>
                    <a:pt x="655586" y="3261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3602;p38"/>
            <p:cNvSpPr/>
            <p:nvPr/>
          </p:nvSpPr>
          <p:spPr>
            <a:xfrm>
              <a:off x="5639997" y="264856"/>
              <a:ext cx="665000" cy="752811"/>
            </a:xfrm>
            <a:custGeom>
              <a:avLst/>
              <a:gdLst/>
              <a:ahLst/>
              <a:cxnLst/>
              <a:rect l="l" t="t" r="r" b="b"/>
              <a:pathLst>
                <a:path w="665000" h="752811" extrusionOk="0">
                  <a:moveTo>
                    <a:pt x="607848" y="326342"/>
                  </a:moveTo>
                  <a:lnTo>
                    <a:pt x="57057" y="7826"/>
                  </a:lnTo>
                  <a:cubicBezTo>
                    <a:pt x="25485" y="-10462"/>
                    <a:pt x="0" y="4397"/>
                    <a:pt x="0" y="40973"/>
                  </a:cubicBezTo>
                  <a:lnTo>
                    <a:pt x="0" y="326723"/>
                  </a:lnTo>
                  <a:cubicBezTo>
                    <a:pt x="2149" y="367046"/>
                    <a:pt x="23336" y="403936"/>
                    <a:pt x="57057" y="426069"/>
                  </a:cubicBezTo>
                  <a:lnTo>
                    <a:pt x="228799" y="534464"/>
                  </a:lnTo>
                  <a:lnTo>
                    <a:pt x="294700" y="685625"/>
                  </a:lnTo>
                  <a:lnTo>
                    <a:pt x="359555" y="610092"/>
                  </a:lnTo>
                  <a:lnTo>
                    <a:pt x="607943" y="744966"/>
                  </a:lnTo>
                  <a:cubicBezTo>
                    <a:pt x="639610" y="763254"/>
                    <a:pt x="665000" y="748490"/>
                    <a:pt x="665000" y="711914"/>
                  </a:cubicBezTo>
                  <a:lnTo>
                    <a:pt x="665000" y="426164"/>
                  </a:lnTo>
                  <a:cubicBezTo>
                    <a:pt x="662994" y="385648"/>
                    <a:pt x="641749" y="348541"/>
                    <a:pt x="607848" y="3263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3603;p38"/>
            <p:cNvSpPr/>
            <p:nvPr/>
          </p:nvSpPr>
          <p:spPr>
            <a:xfrm rot="-1801764">
              <a:off x="5761046" y="473959"/>
              <a:ext cx="64417" cy="111724"/>
            </a:xfrm>
            <a:custGeom>
              <a:avLst/>
              <a:gdLst/>
              <a:ahLst/>
              <a:cxnLst/>
              <a:rect l="l" t="t" r="r" b="b"/>
              <a:pathLst>
                <a:path w="64474" h="111823" extrusionOk="0">
                  <a:moveTo>
                    <a:pt x="64475" y="55912"/>
                  </a:moveTo>
                  <a:cubicBezTo>
                    <a:pt x="64475" y="86791"/>
                    <a:pt x="50041" y="111823"/>
                    <a:pt x="32237" y="111823"/>
                  </a:cubicBezTo>
                  <a:cubicBezTo>
                    <a:pt x="14433" y="111823"/>
                    <a:pt x="0" y="86791"/>
                    <a:pt x="0" y="55912"/>
                  </a:cubicBezTo>
                  <a:cubicBezTo>
                    <a:pt x="0" y="25033"/>
                    <a:pt x="14433" y="0"/>
                    <a:pt x="32237" y="0"/>
                  </a:cubicBezTo>
                  <a:cubicBezTo>
                    <a:pt x="50041" y="0"/>
                    <a:pt x="64475" y="25033"/>
                    <a:pt x="64475" y="559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3604;p38"/>
            <p:cNvSpPr/>
            <p:nvPr/>
          </p:nvSpPr>
          <p:spPr>
            <a:xfrm rot="-1790023">
              <a:off x="5938028" y="569955"/>
              <a:ext cx="64698" cy="112212"/>
            </a:xfrm>
            <a:custGeom>
              <a:avLst/>
              <a:gdLst/>
              <a:ahLst/>
              <a:cxnLst/>
              <a:rect l="l" t="t" r="r" b="b"/>
              <a:pathLst>
                <a:path w="64696" h="112208" extrusionOk="0">
                  <a:moveTo>
                    <a:pt x="64698" y="56104"/>
                  </a:moveTo>
                  <a:cubicBezTo>
                    <a:pt x="64698" y="87090"/>
                    <a:pt x="50215" y="112209"/>
                    <a:pt x="32350" y="112209"/>
                  </a:cubicBezTo>
                  <a:cubicBezTo>
                    <a:pt x="14484" y="112209"/>
                    <a:pt x="1" y="87090"/>
                    <a:pt x="1" y="56104"/>
                  </a:cubicBezTo>
                  <a:cubicBezTo>
                    <a:pt x="1" y="25119"/>
                    <a:pt x="14484" y="0"/>
                    <a:pt x="32350" y="0"/>
                  </a:cubicBezTo>
                  <a:cubicBezTo>
                    <a:pt x="50215" y="0"/>
                    <a:pt x="64698" y="25119"/>
                    <a:pt x="64698" y="5610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3605;p38"/>
            <p:cNvSpPr/>
            <p:nvPr/>
          </p:nvSpPr>
          <p:spPr>
            <a:xfrm rot="-1801764">
              <a:off x="6087772" y="663001"/>
              <a:ext cx="64417" cy="111724"/>
            </a:xfrm>
            <a:custGeom>
              <a:avLst/>
              <a:gdLst/>
              <a:ahLst/>
              <a:cxnLst/>
              <a:rect l="l" t="t" r="r" b="b"/>
              <a:pathLst>
                <a:path w="64474" h="111823" extrusionOk="0">
                  <a:moveTo>
                    <a:pt x="64474" y="55912"/>
                  </a:moveTo>
                  <a:cubicBezTo>
                    <a:pt x="64474" y="86791"/>
                    <a:pt x="50041" y="111823"/>
                    <a:pt x="32237" y="111823"/>
                  </a:cubicBezTo>
                  <a:cubicBezTo>
                    <a:pt x="14433" y="111823"/>
                    <a:pt x="0" y="86791"/>
                    <a:pt x="0" y="55912"/>
                  </a:cubicBezTo>
                  <a:cubicBezTo>
                    <a:pt x="0" y="25033"/>
                    <a:pt x="14433" y="0"/>
                    <a:pt x="32237" y="0"/>
                  </a:cubicBezTo>
                  <a:cubicBezTo>
                    <a:pt x="50041" y="0"/>
                    <a:pt x="64474" y="25033"/>
                    <a:pt x="64474" y="559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3606;p38"/>
            <p:cNvSpPr/>
            <p:nvPr/>
          </p:nvSpPr>
          <p:spPr>
            <a:xfrm>
              <a:off x="5152444" y="952333"/>
              <a:ext cx="216911" cy="289327"/>
            </a:xfrm>
            <a:custGeom>
              <a:avLst/>
              <a:gdLst/>
              <a:ahLst/>
              <a:cxnLst/>
              <a:rect l="l" t="t" r="r" b="b"/>
              <a:pathLst>
                <a:path w="216911" h="289327" extrusionOk="0">
                  <a:moveTo>
                    <a:pt x="216912" y="195983"/>
                  </a:moveTo>
                  <a:cubicBezTo>
                    <a:pt x="216912" y="129308"/>
                    <a:pt x="170030" y="47678"/>
                    <a:pt x="112307" y="14246"/>
                  </a:cubicBezTo>
                  <a:cubicBezTo>
                    <a:pt x="81496" y="-3566"/>
                    <a:pt x="53919" y="-4042"/>
                    <a:pt x="34805" y="9293"/>
                  </a:cubicBezTo>
                  <a:lnTo>
                    <a:pt x="0" y="29009"/>
                  </a:lnTo>
                  <a:lnTo>
                    <a:pt x="14835" y="34915"/>
                  </a:lnTo>
                  <a:cubicBezTo>
                    <a:pt x="9738" y="47589"/>
                    <a:pt x="7246" y="61163"/>
                    <a:pt x="7512" y="74825"/>
                  </a:cubicBezTo>
                  <a:cubicBezTo>
                    <a:pt x="7512" y="141500"/>
                    <a:pt x="54394" y="223034"/>
                    <a:pt x="112117" y="256562"/>
                  </a:cubicBezTo>
                  <a:cubicBezTo>
                    <a:pt x="121018" y="261857"/>
                    <a:pt x="130623" y="265858"/>
                    <a:pt x="140645" y="268468"/>
                  </a:cubicBezTo>
                  <a:lnTo>
                    <a:pt x="140645" y="289328"/>
                  </a:lnTo>
                  <a:lnTo>
                    <a:pt x="185530" y="263991"/>
                  </a:lnTo>
                  <a:lnTo>
                    <a:pt x="185530" y="263991"/>
                  </a:lnTo>
                  <a:lnTo>
                    <a:pt x="185530" y="263991"/>
                  </a:lnTo>
                  <a:cubicBezTo>
                    <a:pt x="205310" y="252656"/>
                    <a:pt x="216912" y="229225"/>
                    <a:pt x="216912" y="1959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3607;p38"/>
            <p:cNvSpPr/>
            <p:nvPr/>
          </p:nvSpPr>
          <p:spPr>
            <a:xfrm rot="-1801764">
              <a:off x="5140687" y="961623"/>
              <a:ext cx="170828" cy="296534"/>
            </a:xfrm>
            <a:custGeom>
              <a:avLst/>
              <a:gdLst/>
              <a:ahLst/>
              <a:cxnLst/>
              <a:rect l="l" t="t" r="r" b="b"/>
              <a:pathLst>
                <a:path w="170980" h="296798" extrusionOk="0">
                  <a:moveTo>
                    <a:pt x="170981" y="148399"/>
                  </a:moveTo>
                  <a:cubicBezTo>
                    <a:pt x="170981" y="230358"/>
                    <a:pt x="132706" y="296799"/>
                    <a:pt x="85491" y="296799"/>
                  </a:cubicBezTo>
                  <a:cubicBezTo>
                    <a:pt x="38276" y="296799"/>
                    <a:pt x="0" y="230358"/>
                    <a:pt x="0" y="148399"/>
                  </a:cubicBezTo>
                  <a:cubicBezTo>
                    <a:pt x="0" y="66441"/>
                    <a:pt x="38276" y="0"/>
                    <a:pt x="85491" y="0"/>
                  </a:cubicBezTo>
                  <a:cubicBezTo>
                    <a:pt x="132706" y="0"/>
                    <a:pt x="170981" y="66441"/>
                    <a:pt x="170981" y="1483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3608;p38"/>
            <p:cNvSpPr/>
            <p:nvPr/>
          </p:nvSpPr>
          <p:spPr>
            <a:xfrm rot="-1801764">
              <a:off x="5172664" y="1037752"/>
              <a:ext cx="24322" cy="42252"/>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3609;p38"/>
            <p:cNvSpPr/>
            <p:nvPr/>
          </p:nvSpPr>
          <p:spPr>
            <a:xfrm rot="-1801764">
              <a:off x="5253882" y="1084610"/>
              <a:ext cx="24322" cy="42252"/>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3610;p38"/>
            <p:cNvSpPr/>
            <p:nvPr/>
          </p:nvSpPr>
          <p:spPr>
            <a:xfrm>
              <a:off x="5184871" y="1123551"/>
              <a:ext cx="85015" cy="59542"/>
            </a:xfrm>
            <a:custGeom>
              <a:avLst/>
              <a:gdLst/>
              <a:ahLst/>
              <a:cxnLst/>
              <a:rect l="l" t="t" r="r" b="b"/>
              <a:pathLst>
                <a:path w="85015" h="59542" extrusionOk="0">
                  <a:moveTo>
                    <a:pt x="0" y="0"/>
                  </a:moveTo>
                  <a:cubicBezTo>
                    <a:pt x="0" y="0"/>
                    <a:pt x="13694" y="37528"/>
                    <a:pt x="41272" y="53435"/>
                  </a:cubicBezTo>
                  <a:cubicBezTo>
                    <a:pt x="68849" y="69342"/>
                    <a:pt x="85015" y="49149"/>
                    <a:pt x="85015" y="4914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3611;p38"/>
            <p:cNvSpPr/>
            <p:nvPr/>
          </p:nvSpPr>
          <p:spPr>
            <a:xfrm>
              <a:off x="3424090" y="2990832"/>
              <a:ext cx="59149" cy="186880"/>
            </a:xfrm>
            <a:custGeom>
              <a:avLst/>
              <a:gdLst/>
              <a:ahLst/>
              <a:cxnLst/>
              <a:rect l="l" t="t" r="r" b="b"/>
              <a:pathLst>
                <a:path w="59149" h="186880" extrusionOk="0">
                  <a:moveTo>
                    <a:pt x="0" y="152591"/>
                  </a:moveTo>
                  <a:lnTo>
                    <a:pt x="59149" y="186881"/>
                  </a:lnTo>
                  <a:lnTo>
                    <a:pt x="59149" y="34195"/>
                  </a:lnTo>
                  <a:lnTo>
                    <a:pt x="0" y="0"/>
                  </a:lnTo>
                  <a:lnTo>
                    <a:pt x="0" y="152591"/>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3612;p38"/>
            <p:cNvSpPr/>
            <p:nvPr/>
          </p:nvSpPr>
          <p:spPr>
            <a:xfrm>
              <a:off x="3424090" y="2963209"/>
              <a:ext cx="109454" cy="62007"/>
            </a:xfrm>
            <a:custGeom>
              <a:avLst/>
              <a:gdLst/>
              <a:ahLst/>
              <a:cxnLst/>
              <a:rect l="l" t="t" r="r" b="b"/>
              <a:pathLst>
                <a:path w="109454" h="62007" extrusionOk="0">
                  <a:moveTo>
                    <a:pt x="59149" y="62008"/>
                  </a:moveTo>
                  <a:lnTo>
                    <a:pt x="0" y="27718"/>
                  </a:lnTo>
                  <a:lnTo>
                    <a:pt x="47928" y="0"/>
                  </a:lnTo>
                  <a:lnTo>
                    <a:pt x="109455" y="34480"/>
                  </a:lnTo>
                  <a:lnTo>
                    <a:pt x="59149" y="62008"/>
                  </a:lnTo>
                  <a:close/>
                </a:path>
              </a:pathLst>
            </a:custGeom>
            <a:solidFill>
              <a:srgbClr val="70B6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3613;p38"/>
            <p:cNvSpPr/>
            <p:nvPr/>
          </p:nvSpPr>
          <p:spPr>
            <a:xfrm>
              <a:off x="3532974" y="2965813"/>
              <a:ext cx="174947" cy="282184"/>
            </a:xfrm>
            <a:custGeom>
              <a:avLst/>
              <a:gdLst/>
              <a:ahLst/>
              <a:cxnLst/>
              <a:rect l="l" t="t" r="r" b="b"/>
              <a:pathLst>
                <a:path w="174947" h="282184" extrusionOk="0">
                  <a:moveTo>
                    <a:pt x="174880" y="168275"/>
                  </a:moveTo>
                  <a:cubicBezTo>
                    <a:pt x="174376" y="153645"/>
                    <a:pt x="166502" y="140272"/>
                    <a:pt x="153959" y="132747"/>
                  </a:cubicBezTo>
                  <a:lnTo>
                    <a:pt x="84635" y="92646"/>
                  </a:lnTo>
                  <a:lnTo>
                    <a:pt x="95666" y="40545"/>
                  </a:lnTo>
                  <a:lnTo>
                    <a:pt x="95666" y="36639"/>
                  </a:lnTo>
                  <a:cubicBezTo>
                    <a:pt x="95704" y="31096"/>
                    <a:pt x="94933" y="25581"/>
                    <a:pt x="93383" y="20256"/>
                  </a:cubicBezTo>
                  <a:cubicBezTo>
                    <a:pt x="91291" y="13398"/>
                    <a:pt x="83874" y="-2889"/>
                    <a:pt x="79119" y="445"/>
                  </a:cubicBezTo>
                  <a:lnTo>
                    <a:pt x="6562" y="42450"/>
                  </a:lnTo>
                  <a:cubicBezTo>
                    <a:pt x="2187" y="43688"/>
                    <a:pt x="0" y="48736"/>
                    <a:pt x="0" y="56356"/>
                  </a:cubicBezTo>
                  <a:lnTo>
                    <a:pt x="0" y="184087"/>
                  </a:lnTo>
                  <a:cubicBezTo>
                    <a:pt x="903" y="199546"/>
                    <a:pt x="9053" y="213671"/>
                    <a:pt x="21967" y="222187"/>
                  </a:cubicBezTo>
                  <a:lnTo>
                    <a:pt x="120961" y="279337"/>
                  </a:lnTo>
                  <a:cubicBezTo>
                    <a:pt x="129710" y="284385"/>
                    <a:pt x="137412" y="282480"/>
                    <a:pt x="140741" y="275527"/>
                  </a:cubicBezTo>
                  <a:lnTo>
                    <a:pt x="173739" y="204280"/>
                  </a:lnTo>
                  <a:cubicBezTo>
                    <a:pt x="174728" y="201632"/>
                    <a:pt x="175118" y="198803"/>
                    <a:pt x="174880" y="19599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3614;p38"/>
            <p:cNvSpPr/>
            <p:nvPr/>
          </p:nvSpPr>
          <p:spPr>
            <a:xfrm>
              <a:off x="3635011" y="3202477"/>
              <a:ext cx="34899" cy="63627"/>
            </a:xfrm>
            <a:custGeom>
              <a:avLst/>
              <a:gdLst/>
              <a:ahLst/>
              <a:cxnLst/>
              <a:rect l="l" t="t" r="r" b="b"/>
              <a:pathLst>
                <a:path w="34899" h="63627" extrusionOk="0">
                  <a:moveTo>
                    <a:pt x="0" y="63627"/>
                  </a:moveTo>
                  <a:lnTo>
                    <a:pt x="34900" y="43148"/>
                  </a:lnTo>
                  <a:lnTo>
                    <a:pt x="3138" y="0"/>
                  </a:lnTo>
                  <a:lnTo>
                    <a:pt x="0" y="6362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3615;p38"/>
            <p:cNvSpPr/>
            <p:nvPr/>
          </p:nvSpPr>
          <p:spPr>
            <a:xfrm>
              <a:off x="3499691" y="2985265"/>
              <a:ext cx="174947" cy="281849"/>
            </a:xfrm>
            <a:custGeom>
              <a:avLst/>
              <a:gdLst/>
              <a:ahLst/>
              <a:cxnLst/>
              <a:rect l="l" t="t" r="r" b="b"/>
              <a:pathLst>
                <a:path w="174947" h="281849" extrusionOk="0">
                  <a:moveTo>
                    <a:pt x="174880" y="168254"/>
                  </a:moveTo>
                  <a:cubicBezTo>
                    <a:pt x="174319" y="153642"/>
                    <a:pt x="166464" y="140288"/>
                    <a:pt x="153959" y="132725"/>
                  </a:cubicBezTo>
                  <a:lnTo>
                    <a:pt x="84635" y="92720"/>
                  </a:lnTo>
                  <a:lnTo>
                    <a:pt x="95666" y="40523"/>
                  </a:lnTo>
                  <a:lnTo>
                    <a:pt x="95666" y="36713"/>
                  </a:lnTo>
                  <a:cubicBezTo>
                    <a:pt x="95704" y="31141"/>
                    <a:pt x="94933" y="25588"/>
                    <a:pt x="93383" y="20235"/>
                  </a:cubicBezTo>
                  <a:cubicBezTo>
                    <a:pt x="91291" y="13377"/>
                    <a:pt x="83874" y="-2815"/>
                    <a:pt x="79119" y="423"/>
                  </a:cubicBezTo>
                  <a:lnTo>
                    <a:pt x="6562" y="42429"/>
                  </a:lnTo>
                  <a:cubicBezTo>
                    <a:pt x="2187" y="43667"/>
                    <a:pt x="0" y="48810"/>
                    <a:pt x="0" y="56430"/>
                  </a:cubicBezTo>
                  <a:lnTo>
                    <a:pt x="0" y="183684"/>
                  </a:lnTo>
                  <a:cubicBezTo>
                    <a:pt x="875" y="199153"/>
                    <a:pt x="9025" y="213288"/>
                    <a:pt x="21967" y="221784"/>
                  </a:cubicBezTo>
                  <a:lnTo>
                    <a:pt x="120961" y="278934"/>
                  </a:lnTo>
                  <a:cubicBezTo>
                    <a:pt x="129710" y="284078"/>
                    <a:pt x="137412" y="282173"/>
                    <a:pt x="140741" y="275124"/>
                  </a:cubicBezTo>
                  <a:lnTo>
                    <a:pt x="173739" y="203877"/>
                  </a:lnTo>
                  <a:cubicBezTo>
                    <a:pt x="174728" y="201229"/>
                    <a:pt x="175118" y="198400"/>
                    <a:pt x="174880" y="195590"/>
                  </a:cubicBezTo>
                  <a:close/>
                </a:path>
              </a:pathLst>
            </a:custGeom>
            <a:solidFill>
              <a:srgbClr val="EFBD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78"/>
        <p:cNvGrpSpPr/>
        <p:nvPr/>
      </p:nvGrpSpPr>
      <p:grpSpPr>
        <a:xfrm>
          <a:off x="0" y="0"/>
          <a:ext cx="0" cy="0"/>
          <a:chOff x="0" y="0"/>
          <a:chExt cx="0" cy="0"/>
        </a:xfrm>
      </p:grpSpPr>
      <p:sp>
        <p:nvSpPr>
          <p:cNvPr id="379" name="Google Shape;379;p14"/>
          <p:cNvSpPr txBox="1">
            <a:spLocks noGrp="1"/>
          </p:cNvSpPr>
          <p:nvPr>
            <p:ph type="ctrTitle" idx="4294967295"/>
          </p:nvPr>
        </p:nvSpPr>
        <p:spPr>
          <a:xfrm>
            <a:off x="457200" y="666750"/>
            <a:ext cx="4876800" cy="1676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600" dirty="0">
                <a:solidFill>
                  <a:srgbClr val="122F67"/>
                </a:solidFill>
              </a:rPr>
              <a:t>HELLO</a:t>
            </a:r>
            <a:r>
              <a:rPr lang="en" sz="3600" dirty="0" smtClean="0">
                <a:solidFill>
                  <a:srgbClr val="122F67"/>
                </a:solidFill>
              </a:rPr>
              <a:t>! </a:t>
            </a:r>
            <a:br>
              <a:rPr lang="en" sz="3600" dirty="0" smtClean="0">
                <a:solidFill>
                  <a:srgbClr val="122F67"/>
                </a:solidFill>
              </a:rPr>
            </a:br>
            <a:r>
              <a:rPr lang="en-US" sz="3600" dirty="0" smtClean="0">
                <a:solidFill>
                  <a:srgbClr val="122F67"/>
                </a:solidFill>
              </a:rPr>
              <a:t>We r  doing a project </a:t>
            </a:r>
            <a:br>
              <a:rPr lang="en-US" sz="3600" dirty="0" smtClean="0">
                <a:solidFill>
                  <a:srgbClr val="122F67"/>
                </a:solidFill>
              </a:rPr>
            </a:br>
            <a:r>
              <a:rPr lang="en-US" sz="3600" b="1" dirty="0" smtClean="0">
                <a:solidFill>
                  <a:srgbClr val="122F67"/>
                </a:solidFill>
              </a:rPr>
              <a:t>Metro Traffic Volume </a:t>
            </a:r>
            <a:endParaRPr sz="3600" b="1">
              <a:solidFill>
                <a:srgbClr val="122F67"/>
              </a:solidFill>
            </a:endParaRPr>
          </a:p>
        </p:txBody>
      </p:sp>
      <p:sp>
        <p:nvSpPr>
          <p:cNvPr id="380" name="Google Shape;380;p14"/>
          <p:cNvSpPr txBox="1">
            <a:spLocks noGrp="1"/>
          </p:cNvSpPr>
          <p:nvPr>
            <p:ph type="subTitle" idx="4294967295"/>
          </p:nvPr>
        </p:nvSpPr>
        <p:spPr>
          <a:xfrm>
            <a:off x="533400" y="2571750"/>
            <a:ext cx="4343700" cy="548400"/>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sz="3600" b="1" dirty="0" err="1" smtClean="0"/>
              <a:t>K.Sri</a:t>
            </a:r>
            <a:r>
              <a:rPr lang="en-US" sz="3600" b="1" dirty="0" smtClean="0"/>
              <a:t> </a:t>
            </a:r>
            <a:r>
              <a:rPr lang="en-US" sz="3600" b="1" dirty="0" err="1" smtClean="0"/>
              <a:t>Satya</a:t>
            </a:r>
            <a:endParaRPr lang="en-US" sz="3600" b="1" dirty="0" smtClean="0"/>
          </a:p>
          <a:p>
            <a:pPr marL="0" lvl="0" indent="0" algn="l" rtl="0">
              <a:spcBef>
                <a:spcPts val="600"/>
              </a:spcBef>
              <a:spcAft>
                <a:spcPts val="0"/>
              </a:spcAft>
              <a:buClr>
                <a:schemeClr val="dk1"/>
              </a:buClr>
              <a:buSzPts val="1100"/>
              <a:buFont typeface="Arial"/>
              <a:buNone/>
            </a:pPr>
            <a:r>
              <a:rPr lang="en-US" sz="3600" b="1" dirty="0" err="1" smtClean="0"/>
              <a:t>K.S.N.Swamy</a:t>
            </a:r>
            <a:endParaRPr lang="en-US" sz="3600" b="1" dirty="0" smtClean="0"/>
          </a:p>
          <a:p>
            <a:pPr marL="0" lvl="0" indent="0" algn="l" rtl="0">
              <a:spcBef>
                <a:spcPts val="600"/>
              </a:spcBef>
              <a:spcAft>
                <a:spcPts val="0"/>
              </a:spcAft>
              <a:buClr>
                <a:schemeClr val="dk1"/>
              </a:buClr>
              <a:buSzPts val="1100"/>
              <a:buFont typeface="Arial"/>
              <a:buNone/>
            </a:pPr>
            <a:r>
              <a:rPr lang="en-US" sz="3600" b="1" dirty="0" err="1" smtClean="0"/>
              <a:t>P.Durga</a:t>
            </a:r>
            <a:r>
              <a:rPr lang="en-US" sz="3600" b="1" dirty="0" smtClean="0"/>
              <a:t> Prasad</a:t>
            </a:r>
            <a:endParaRPr sz="3600" b="1"/>
          </a:p>
        </p:txBody>
      </p:sp>
      <p:pic>
        <p:nvPicPr>
          <p:cNvPr id="382" name="Google Shape;382;p14"/>
          <p:cNvPicPr preferRelativeResize="0"/>
          <p:nvPr/>
        </p:nvPicPr>
        <p:blipFill>
          <a:blip r:embed="rId3"/>
          <a:stretch>
            <a:fillRect/>
          </a:stretch>
        </p:blipFill>
        <p:spPr>
          <a:xfrm>
            <a:off x="5486400" y="285750"/>
            <a:ext cx="1981200" cy="1905000"/>
          </a:xfrm>
          <a:prstGeom prst="ellipse">
            <a:avLst/>
          </a:prstGeom>
          <a:noFill/>
          <a:ln>
            <a:solidFill>
              <a:srgbClr val="122F67"/>
            </a:solidFill>
          </a:ln>
        </p:spPr>
      </p:pic>
      <p:pic>
        <p:nvPicPr>
          <p:cNvPr id="24" name="Google Shape;382;p14"/>
          <p:cNvPicPr preferRelativeResize="0"/>
          <p:nvPr/>
        </p:nvPicPr>
        <p:blipFill>
          <a:blip r:embed="rId3"/>
          <a:stretch>
            <a:fillRect/>
          </a:stretch>
        </p:blipFill>
        <p:spPr>
          <a:xfrm>
            <a:off x="6858000" y="2419350"/>
            <a:ext cx="1752600" cy="1981200"/>
          </a:xfrm>
          <a:prstGeom prst="ellipse">
            <a:avLst/>
          </a:prstGeom>
          <a:noFill/>
          <a:ln>
            <a:solidFill>
              <a:srgbClr val="122F67"/>
            </a:solidFill>
          </a:ln>
        </p:spPr>
      </p:pic>
      <p:pic>
        <p:nvPicPr>
          <p:cNvPr id="25" name="Google Shape;382;p14"/>
          <p:cNvPicPr preferRelativeResize="0"/>
          <p:nvPr/>
        </p:nvPicPr>
        <p:blipFill>
          <a:blip r:embed="rId3"/>
          <a:stretch>
            <a:fillRect/>
          </a:stretch>
        </p:blipFill>
        <p:spPr>
          <a:xfrm>
            <a:off x="4191000" y="2343150"/>
            <a:ext cx="1828800" cy="2057400"/>
          </a:xfrm>
          <a:prstGeom prst="ellipse">
            <a:avLst/>
          </a:prstGeom>
          <a:noFill/>
          <a:ln>
            <a:solidFill>
              <a:srgbClr val="122F67"/>
            </a:solidFill>
          </a:ln>
        </p:spPr>
      </p:pic>
      <p:sp>
        <p:nvSpPr>
          <p:cNvPr id="1028" name="AutoShape 4" descr="blob:https://web.whatsapp.com/a95f4177-7b66-433d-a730-b937d9a5338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30" name="AutoShape 6" descr="blob:https://web.whatsapp.com/a95f4177-7b66-433d-a730-b937d9a5338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1032" name="AutoShape 8" descr="blob:https://web.whatsapp.com/8f13eb8c-b8d2-4107-9950-ec42dd1f680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pic>
        <p:nvPicPr>
          <p:cNvPr id="13" name="Picture 12" descr="WhatsApp Image 2020-05-30 at 2.29.54 PM.jpeg"/>
          <p:cNvPicPr>
            <a:picLocks noChangeAspect="1"/>
          </p:cNvPicPr>
          <p:nvPr/>
        </p:nvPicPr>
        <p:blipFill>
          <a:blip r:embed="rId4"/>
          <a:stretch>
            <a:fillRect/>
          </a:stretch>
        </p:blipFill>
        <p:spPr>
          <a:xfrm>
            <a:off x="4038600" y="2343150"/>
            <a:ext cx="2590800" cy="2438400"/>
          </a:xfrm>
          <a:prstGeom prst="rect">
            <a:avLst/>
          </a:prstGeom>
        </p:spPr>
      </p:pic>
      <p:pic>
        <p:nvPicPr>
          <p:cNvPr id="14" name="Picture 13" descr="WhatsApp Image 2020-05-30 at 3.01.13 PM.jpeg"/>
          <p:cNvPicPr>
            <a:picLocks noChangeAspect="1"/>
          </p:cNvPicPr>
          <p:nvPr/>
        </p:nvPicPr>
        <p:blipFill>
          <a:blip r:embed="rId5"/>
          <a:srcRect t="32222" b="21852"/>
          <a:stretch>
            <a:fillRect/>
          </a:stretch>
        </p:blipFill>
        <p:spPr>
          <a:xfrm>
            <a:off x="6770077" y="2343150"/>
            <a:ext cx="2373923" cy="2362200"/>
          </a:xfrm>
          <a:prstGeom prst="rect">
            <a:avLst/>
          </a:prstGeom>
        </p:spPr>
      </p:pic>
      <p:pic>
        <p:nvPicPr>
          <p:cNvPr id="15" name="Picture 14" descr="DSC_0087.JPG"/>
          <p:cNvPicPr>
            <a:picLocks noChangeAspect="1"/>
          </p:cNvPicPr>
          <p:nvPr/>
        </p:nvPicPr>
        <p:blipFill>
          <a:blip r:embed="rId6"/>
          <a:stretch>
            <a:fillRect/>
          </a:stretch>
        </p:blipFill>
        <p:spPr>
          <a:xfrm rot="16200000">
            <a:off x="5819773" y="-123822"/>
            <a:ext cx="2133603" cy="2647948"/>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66800" y="285751"/>
            <a:ext cx="4676700" cy="533399"/>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smtClean="0"/>
              <a:t>Objective</a:t>
            </a:r>
            <a:endParaRPr/>
          </a:p>
        </p:txBody>
      </p:sp>
      <p:sp>
        <p:nvSpPr>
          <p:cNvPr id="406" name="Google Shape;406;p15"/>
          <p:cNvSpPr txBox="1">
            <a:spLocks noGrp="1"/>
          </p:cNvSpPr>
          <p:nvPr>
            <p:ph type="subTitle" idx="1"/>
          </p:nvPr>
        </p:nvSpPr>
        <p:spPr>
          <a:xfrm>
            <a:off x="838200" y="742950"/>
            <a:ext cx="4267200" cy="2517300"/>
          </a:xfrm>
          <a:prstGeom prst="rect">
            <a:avLst/>
          </a:prstGeom>
        </p:spPr>
        <p:txBody>
          <a:bodyPr spcFirstLastPara="1" wrap="square" lIns="0" tIns="0" rIns="0" bIns="0" anchor="t" anchorCtr="0">
            <a:noAutofit/>
          </a:bodyPr>
          <a:lstStyle/>
          <a:p>
            <a:pPr marL="0" indent="0"/>
            <a:r>
              <a:rPr lang="en-US" dirty="0" smtClean="0"/>
              <a:t>Our objective of this project is to build a model that will predict traffic volume for future based on previous traffic volume data. In this process we use linear regression algorithm in machine learning using python programming language. Python is a open source software to build any application in machine learning. We also used flask to develop web page.</a:t>
            </a:r>
          </a:p>
          <a:p>
            <a:pPr marL="0" indent="0"/>
            <a:endParaRPr lang="en-US" dirty="0" smtClean="0"/>
          </a:p>
          <a:p>
            <a:pPr marL="0" indent="0"/>
            <a:endParaRPr lang="en-US" dirty="0" smtClean="0"/>
          </a:p>
          <a:p>
            <a:pPr marL="0" indent="0"/>
            <a:endParaRPr lang="en-US" dirty="0" smtClean="0"/>
          </a:p>
          <a:p>
            <a:pPr marL="0" indent="0"/>
            <a:endParaRPr lang="en-US" dirty="0" smtClean="0"/>
          </a:p>
          <a:p>
            <a:pPr marL="0" indent="0"/>
            <a:endParaRPr lang="en-US" dirty="0" smtClean="0"/>
          </a:p>
          <a:p>
            <a:pPr marL="0" indent="0"/>
            <a:endParaRPr lang="en-US" dirty="0" smtClean="0"/>
          </a:p>
          <a:p>
            <a:pPr marL="0" indent="0"/>
            <a:endParaRPr lang="en-US" dirty="0" smtClean="0"/>
          </a:p>
          <a:p>
            <a:pPr marL="0" indent="0"/>
            <a:endParaRPr lang="en-US" dirty="0" smtClean="0"/>
          </a:p>
          <a:p>
            <a:pPr marL="0" indent="0"/>
            <a:endParaRPr lang="en-US" dirty="0" smtClean="0"/>
          </a:p>
          <a:p>
            <a:pPr marL="0" indent="0"/>
            <a:endParaRPr lang="en-US" dirty="0" smtClean="0"/>
          </a:p>
          <a:p>
            <a:pPr marL="0" indent="0"/>
            <a:endParaRPr lang="en-US" dirty="0" smtClean="0"/>
          </a:p>
          <a:p>
            <a:pPr marL="0" indent="0"/>
            <a:r>
              <a:rPr lang="en-US" dirty="0" smtClean="0"/>
              <a:t>  </a:t>
            </a:r>
          </a:p>
          <a:p>
            <a:pPr marL="0" indent="0"/>
            <a:endParaRPr lang="en-IN" dirty="0" smtClean="0"/>
          </a:p>
          <a:p>
            <a:pPr marL="0" lvl="0" indent="0" algn="l" rtl="0">
              <a:spcBef>
                <a:spcPts val="0"/>
              </a:spcBef>
              <a:spcAft>
                <a:spcPts val="0"/>
              </a:spcAft>
              <a:buNone/>
            </a:pPr>
            <a:endParaRPr/>
          </a:p>
        </p:txBody>
      </p:sp>
      <p:pic>
        <p:nvPicPr>
          <p:cNvPr id="220" name="Picture 219" descr="OIP.jpg"/>
          <p:cNvPicPr>
            <a:picLocks noChangeAspect="1"/>
          </p:cNvPicPr>
          <p:nvPr/>
        </p:nvPicPr>
        <p:blipFill>
          <a:blip r:embed="rId3"/>
          <a:stretch>
            <a:fillRect/>
          </a:stretch>
        </p:blipFill>
        <p:spPr>
          <a:xfrm>
            <a:off x="5105400" y="1200150"/>
            <a:ext cx="3611880" cy="239268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descr="WhatsApp Image 2020-06-05 at 2.00.48 PM.jpeg"/>
          <p:cNvPicPr>
            <a:picLocks noChangeAspect="1"/>
          </p:cNvPicPr>
          <p:nvPr/>
        </p:nvPicPr>
        <p:blipFill>
          <a:blip r:embed="rId2"/>
          <a:stretch>
            <a:fillRect/>
          </a:stretch>
        </p:blipFill>
        <p:spPr>
          <a:xfrm>
            <a:off x="152400" y="0"/>
            <a:ext cx="8991600" cy="51435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n" dirty="0" smtClean="0"/>
              <a:t>TOOLS USED:</a:t>
            </a:r>
            <a:br>
              <a:rPr lang="en" dirty="0" smtClean="0"/>
            </a:br>
            <a:endParaRPr/>
          </a:p>
        </p:txBody>
      </p:sp>
      <p:sp>
        <p:nvSpPr>
          <p:cNvPr id="595" name="Google Shape;595;p17"/>
          <p:cNvSpPr txBox="1">
            <a:spLocks noGrp="1"/>
          </p:cNvSpPr>
          <p:nvPr>
            <p:ph type="body" idx="1"/>
          </p:nvPr>
        </p:nvSpPr>
        <p:spPr>
          <a:xfrm>
            <a:off x="457200" y="1123950"/>
            <a:ext cx="5640900" cy="2945700"/>
          </a:xfrm>
          <a:prstGeom prst="rect">
            <a:avLst/>
          </a:prstGeom>
        </p:spPr>
        <p:txBody>
          <a:bodyPr spcFirstLastPara="1" wrap="square" lIns="0" tIns="0" rIns="0" bIns="0" anchor="t" anchorCtr="0">
            <a:noAutofit/>
          </a:bodyPr>
          <a:lstStyle/>
          <a:p>
            <a:pPr marL="457200" lvl="0" indent="-342900" algn="l" rtl="0">
              <a:spcBef>
                <a:spcPts val="600"/>
              </a:spcBef>
              <a:spcAft>
                <a:spcPts val="0"/>
              </a:spcAft>
              <a:buClr>
                <a:srgbClr val="122F67"/>
              </a:buClr>
              <a:buSzPts val="1800"/>
              <a:buChar char="▸"/>
            </a:pPr>
            <a:r>
              <a:rPr lang="en" dirty="0" smtClean="0"/>
              <a:t>Spyder: To develop a program in machine learning.</a:t>
            </a:r>
          </a:p>
          <a:p>
            <a:pPr marL="457200" lvl="0" indent="-342900" algn="l" rtl="0">
              <a:spcBef>
                <a:spcPts val="600"/>
              </a:spcBef>
              <a:spcAft>
                <a:spcPts val="0"/>
              </a:spcAft>
              <a:buClr>
                <a:srgbClr val="122F67"/>
              </a:buClr>
              <a:buSzPts val="1800"/>
              <a:buChar char="▸"/>
            </a:pPr>
            <a:r>
              <a:rPr lang="en" dirty="0" smtClean="0"/>
              <a:t>Sublime text: To develop a webpage.</a:t>
            </a:r>
          </a:p>
          <a:p>
            <a:pPr marL="457200" lvl="0" indent="-342900" algn="l" rtl="0">
              <a:spcBef>
                <a:spcPts val="600"/>
              </a:spcBef>
              <a:spcAft>
                <a:spcPts val="0"/>
              </a:spcAft>
              <a:buClr>
                <a:srgbClr val="122F67"/>
              </a:buClr>
              <a:buSzPts val="1800"/>
              <a:buChar char="▸"/>
            </a:pPr>
            <a:r>
              <a:rPr lang="en" dirty="0" smtClean="0"/>
              <a:t>Flask: To develop a web frame work in python.</a:t>
            </a:r>
          </a:p>
          <a:p>
            <a:pPr marL="457200" lvl="0" indent="-342900" algn="l" rtl="0">
              <a:spcBef>
                <a:spcPts val="600"/>
              </a:spcBef>
              <a:spcAft>
                <a:spcPts val="0"/>
              </a:spcAft>
              <a:buClr>
                <a:srgbClr val="122F67"/>
              </a:buClr>
              <a:buSzPts val="1800"/>
              <a:buChar char="▸"/>
            </a:pPr>
            <a:endParaRPr lang="en" dirty="0" smtClean="0"/>
          </a:p>
          <a:p>
            <a:pPr marL="457200" lvl="0" indent="-342900" algn="l" rtl="0">
              <a:spcBef>
                <a:spcPts val="600"/>
              </a:spcBef>
              <a:spcAft>
                <a:spcPts val="0"/>
              </a:spcAft>
              <a:buClr>
                <a:srgbClr val="122F67"/>
              </a:buClr>
              <a:buSzPts val="1800"/>
              <a:buChar char="▸"/>
            </a:pPr>
            <a:r>
              <a:rPr lang="en" b="1" dirty="0" smtClean="0">
                <a:solidFill>
                  <a:schemeClr val="accent2">
                    <a:lumMod val="50000"/>
                  </a:schemeClr>
                </a:solidFill>
              </a:rPr>
              <a:t>Method to develop:</a:t>
            </a:r>
          </a:p>
          <a:p>
            <a:pPr marL="457200" lvl="0" indent="-342900" algn="l" rtl="0">
              <a:spcBef>
                <a:spcPts val="600"/>
              </a:spcBef>
              <a:spcAft>
                <a:spcPts val="0"/>
              </a:spcAft>
              <a:buClr>
                <a:srgbClr val="122F67"/>
              </a:buClr>
              <a:buSzPts val="1800"/>
              <a:buChar char="▸"/>
            </a:pPr>
            <a:r>
              <a:rPr lang="en-US" dirty="0" smtClean="0">
                <a:solidFill>
                  <a:schemeClr val="accent2">
                    <a:lumMod val="50000"/>
                  </a:schemeClr>
                </a:solidFill>
              </a:rPr>
              <a:t>W</a:t>
            </a:r>
            <a:r>
              <a:rPr lang="en" dirty="0" smtClean="0">
                <a:solidFill>
                  <a:schemeClr val="accent2">
                    <a:lumMod val="50000"/>
                  </a:schemeClr>
                </a:solidFill>
              </a:rPr>
              <a:t>e used the the regression technique to predict the traffic volume in that regression we used linear regression</a:t>
            </a:r>
          </a:p>
          <a:p>
            <a:pPr marL="457200" lvl="0" indent="-342900" algn="l" rtl="0">
              <a:spcBef>
                <a:spcPts val="600"/>
              </a:spcBef>
              <a:spcAft>
                <a:spcPts val="0"/>
              </a:spcAft>
              <a:buClr>
                <a:srgbClr val="122F67"/>
              </a:buClr>
              <a:buSzPts val="1800"/>
              <a:buNone/>
            </a:pP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a:t>
            </a:r>
            <a:endParaRPr lang="en-US" dirty="0"/>
          </a:p>
        </p:txBody>
      </p:sp>
      <p:sp>
        <p:nvSpPr>
          <p:cNvPr id="3" name="Text Placeholder 2"/>
          <p:cNvSpPr>
            <a:spLocks noGrp="1"/>
          </p:cNvSpPr>
          <p:nvPr>
            <p:ph type="body" idx="1"/>
          </p:nvPr>
        </p:nvSpPr>
        <p:spPr>
          <a:xfrm>
            <a:off x="457200" y="1123950"/>
            <a:ext cx="8153400" cy="3512700"/>
          </a:xfrm>
        </p:spPr>
        <p:txBody>
          <a:bodyPr/>
          <a:lstStyle/>
          <a:p>
            <a:r>
              <a:rPr lang="en-US" sz="1600" dirty="0" smtClean="0"/>
              <a:t>Regression algorithms are used if there is a relationship between the input variable and the output variable. It is used for the prediction of continuous variables, such as Weather forecasting, Market Trends, etc. Below are some popular Regression algorithms which come under supervised learning</a:t>
            </a:r>
          </a:p>
          <a:p>
            <a:r>
              <a:rPr lang="en-US" sz="1600" b="1" dirty="0" smtClean="0">
                <a:solidFill>
                  <a:schemeClr val="accent1">
                    <a:lumMod val="50000"/>
                  </a:schemeClr>
                </a:solidFill>
              </a:rPr>
              <a:t>Linear Regression</a:t>
            </a:r>
            <a:r>
              <a:rPr lang="en-US" sz="1600" dirty="0" smtClean="0"/>
              <a:t>:</a:t>
            </a:r>
          </a:p>
          <a:p>
            <a:r>
              <a:rPr lang="en-US" sz="1600" dirty="0" smtClean="0"/>
              <a:t>   It is one of the most widely known modeling technique. Linear regression is usually among the first few topics which people pick while learning predictive modeling. In this technique, the dependent variable is continuous, independent variable(s) can be </a:t>
            </a:r>
            <a:r>
              <a:rPr lang="en-US" sz="1600" u="sng" dirty="0" smtClean="0">
                <a:hlinkClick r:id="rId2"/>
              </a:rPr>
              <a:t>continuous or discrete</a:t>
            </a:r>
            <a:r>
              <a:rPr lang="en-US" sz="1600" dirty="0" smtClean="0"/>
              <a:t>, and nature of regression line is linear.</a:t>
            </a:r>
          </a:p>
          <a:p>
            <a:r>
              <a:rPr lang="en-US" sz="1600" dirty="0" smtClean="0"/>
              <a:t>Linear Regression establishes a relationship between </a:t>
            </a:r>
            <a:r>
              <a:rPr lang="en-US" sz="1600" b="1" dirty="0" smtClean="0"/>
              <a:t>dependent variable (Y)</a:t>
            </a:r>
            <a:r>
              <a:rPr lang="en-US" sz="1600" dirty="0" smtClean="0"/>
              <a:t> and one or more </a:t>
            </a:r>
            <a:r>
              <a:rPr lang="en-US" sz="1600" b="1" dirty="0" smtClean="0"/>
              <a:t>independent variables (X)</a:t>
            </a:r>
            <a:r>
              <a:rPr lang="en-US" sz="1600" dirty="0" smtClean="0"/>
              <a:t> using a </a:t>
            </a:r>
            <a:r>
              <a:rPr lang="en-US" sz="1600" b="1" dirty="0" smtClean="0"/>
              <a:t>best fit straight line</a:t>
            </a:r>
            <a:r>
              <a:rPr lang="en-US" sz="1600" dirty="0" smtClean="0"/>
              <a:t> (also known as regression line).</a:t>
            </a: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856"/>
        <p:cNvGrpSpPr/>
        <p:nvPr/>
      </p:nvGrpSpPr>
      <p:grpSpPr>
        <a:xfrm>
          <a:off x="0" y="0"/>
          <a:ext cx="0" cy="0"/>
          <a:chOff x="0" y="0"/>
          <a:chExt cx="0" cy="0"/>
        </a:xfrm>
      </p:grpSpPr>
      <p:sp>
        <p:nvSpPr>
          <p:cNvPr id="858" name="Google Shape;858;p19"/>
          <p:cNvSpPr txBox="1">
            <a:spLocks noGrp="1"/>
          </p:cNvSpPr>
          <p:nvPr>
            <p:ph type="title"/>
          </p:nvPr>
        </p:nvSpPr>
        <p:spPr/>
        <p:txBody>
          <a:bodyPr/>
          <a:lstStyle/>
          <a:p>
            <a:pPr lvl="0"/>
            <a:r>
              <a:rPr lang="en-US" dirty="0" smtClean="0"/>
              <a:t>INPUTS REQUIRED</a:t>
            </a:r>
            <a:endParaRPr lang="en-US" dirty="0"/>
          </a:p>
        </p:txBody>
      </p:sp>
      <p:sp>
        <p:nvSpPr>
          <p:cNvPr id="141" name="Text Placeholder 140"/>
          <p:cNvSpPr>
            <a:spLocks noGrp="1"/>
          </p:cNvSpPr>
          <p:nvPr>
            <p:ph type="body" idx="1"/>
          </p:nvPr>
        </p:nvSpPr>
        <p:spPr/>
        <p:txBody>
          <a:bodyPr/>
          <a:lstStyle/>
          <a:p>
            <a:r>
              <a:rPr lang="en-US" dirty="0" smtClean="0"/>
              <a:t>Holiday </a:t>
            </a:r>
          </a:p>
          <a:p>
            <a:r>
              <a:rPr lang="en-US" dirty="0" smtClean="0"/>
              <a:t>Temperature</a:t>
            </a:r>
          </a:p>
          <a:p>
            <a:r>
              <a:rPr lang="en-US" dirty="0" smtClean="0"/>
              <a:t>Rain</a:t>
            </a:r>
          </a:p>
          <a:p>
            <a:r>
              <a:rPr lang="en-US" dirty="0" smtClean="0"/>
              <a:t>Snow</a:t>
            </a:r>
          </a:p>
          <a:p>
            <a:r>
              <a:rPr lang="en-US" dirty="0" smtClean="0"/>
              <a:t>Clouds</a:t>
            </a:r>
          </a:p>
          <a:p>
            <a:r>
              <a:rPr lang="en-US" dirty="0" smtClean="0"/>
              <a:t>Weather</a:t>
            </a:r>
          </a:p>
          <a:p>
            <a:r>
              <a:rPr lang="en-US" dirty="0" smtClean="0"/>
              <a:t>Date and Time</a:t>
            </a:r>
          </a:p>
          <a:p>
            <a:pPr>
              <a:buNone/>
            </a:pPr>
            <a:endParaRPr lang="en-US" dirty="0" smtClean="0"/>
          </a:p>
        </p:txBody>
      </p:sp>
      <p:grpSp>
        <p:nvGrpSpPr>
          <p:cNvPr id="861" name="Google Shape;861;p19"/>
          <p:cNvGrpSpPr/>
          <p:nvPr/>
        </p:nvGrpSpPr>
        <p:grpSpPr>
          <a:xfrm>
            <a:off x="6172200" y="895350"/>
            <a:ext cx="2297431" cy="2787028"/>
            <a:chOff x="2533225" y="322726"/>
            <a:chExt cx="3925890" cy="4762523"/>
          </a:xfrm>
        </p:grpSpPr>
        <p:sp>
          <p:nvSpPr>
            <p:cNvPr id="862" name="Google Shape;862;p19"/>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19"/>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19"/>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19"/>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9"/>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19"/>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19"/>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19"/>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9"/>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19"/>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19"/>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19"/>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9"/>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9"/>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9"/>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9"/>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9"/>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19"/>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19"/>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9"/>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9"/>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9"/>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9"/>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9"/>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19"/>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19"/>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9"/>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9"/>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9"/>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9"/>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9"/>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19"/>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19"/>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9"/>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9"/>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9"/>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9"/>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9"/>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9"/>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9"/>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9"/>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9"/>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9"/>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5" name="Google Shape;905;p19"/>
            <p:cNvGrpSpPr/>
            <p:nvPr/>
          </p:nvGrpSpPr>
          <p:grpSpPr>
            <a:xfrm>
              <a:off x="4316519" y="693558"/>
              <a:ext cx="830259" cy="517637"/>
              <a:chOff x="5840944" y="1418558"/>
              <a:chExt cx="830259" cy="517637"/>
            </a:xfrm>
          </p:grpSpPr>
          <p:sp>
            <p:nvSpPr>
              <p:cNvPr id="906" name="Google Shape;906;p19"/>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9"/>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9"/>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9"/>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9"/>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9"/>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9"/>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9"/>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4" name="Google Shape;914;p19"/>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9"/>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9"/>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9"/>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9"/>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9"/>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9"/>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9"/>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9"/>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9"/>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9"/>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9"/>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9"/>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9"/>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9"/>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9"/>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9"/>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9"/>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9"/>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9"/>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9"/>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9"/>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9"/>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9"/>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9"/>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9"/>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9"/>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9"/>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9"/>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9"/>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9"/>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9"/>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9"/>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9"/>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9"/>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9"/>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9"/>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9"/>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9"/>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9"/>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9"/>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9"/>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9"/>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9"/>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19"/>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19"/>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19"/>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19"/>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9"/>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9"/>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9"/>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5" name="Google Shape;965;p19"/>
            <p:cNvGrpSpPr/>
            <p:nvPr/>
          </p:nvGrpSpPr>
          <p:grpSpPr>
            <a:xfrm>
              <a:off x="3439221" y="3170887"/>
              <a:ext cx="276341" cy="167131"/>
              <a:chOff x="4963646" y="3895887"/>
              <a:chExt cx="276341" cy="167131"/>
            </a:xfrm>
          </p:grpSpPr>
          <p:sp>
            <p:nvSpPr>
              <p:cNvPr id="966" name="Google Shape;966;p19"/>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9"/>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9"/>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19"/>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19"/>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19"/>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19"/>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9"/>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9"/>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9"/>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9"/>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9"/>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9"/>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9"/>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19"/>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19"/>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9"/>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9"/>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19"/>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9"/>
            <p:cNvSpPr/>
            <p:nvPr/>
          </p:nvSpPr>
          <p:spPr>
            <a:xfrm>
              <a:off x="5866407"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9"/>
            <p:cNvSpPr/>
            <p:nvPr/>
          </p:nvSpPr>
          <p:spPr>
            <a:xfrm>
              <a:off x="5848921"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9"/>
            <p:cNvSpPr/>
            <p:nvPr/>
          </p:nvSpPr>
          <p:spPr>
            <a:xfrm>
              <a:off x="5914777"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9"/>
            <p:cNvSpPr/>
            <p:nvPr/>
          </p:nvSpPr>
          <p:spPr>
            <a:xfrm>
              <a:off x="3825908"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19"/>
            <p:cNvSpPr/>
            <p:nvPr/>
          </p:nvSpPr>
          <p:spPr>
            <a:xfrm>
              <a:off x="3808424"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19"/>
            <p:cNvSpPr/>
            <p:nvPr/>
          </p:nvSpPr>
          <p:spPr>
            <a:xfrm>
              <a:off x="3864395"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p:txBody>
          <a:bodyPr/>
          <a:lstStyle/>
          <a:p>
            <a:pPr lvl="0"/>
            <a:r>
              <a:rPr lang="en-US" smtClean="0"/>
              <a:t>MODULES TO IMPORT  </a:t>
            </a:r>
            <a:br>
              <a:rPr lang="en-US" smtClean="0"/>
            </a:br>
            <a:endParaRPr lang="en-US" dirty="0"/>
          </a:p>
        </p:txBody>
      </p:sp>
      <p:sp>
        <p:nvSpPr>
          <p:cNvPr id="999" name="Google Shape;999;p20"/>
          <p:cNvSpPr txBox="1">
            <a:spLocks noGrp="1"/>
          </p:cNvSpPr>
          <p:nvPr>
            <p:ph type="body" idx="1"/>
          </p:nvPr>
        </p:nvSpPr>
        <p:spPr/>
        <p:txBody>
          <a:bodyPr/>
          <a:lstStyle/>
          <a:p>
            <a:pPr lvl="0"/>
            <a:r>
              <a:rPr lang="en-US" dirty="0" smtClean="0"/>
              <a:t>Pandas                </a:t>
            </a:r>
          </a:p>
          <a:p>
            <a:pPr lvl="0"/>
            <a:r>
              <a:rPr lang="en-US" dirty="0" err="1" smtClean="0"/>
              <a:t>Numpy</a:t>
            </a:r>
            <a:endParaRPr lang="en-US" dirty="0" smtClean="0"/>
          </a:p>
          <a:p>
            <a:pPr lvl="0"/>
            <a:r>
              <a:rPr lang="en-US" dirty="0" smtClean="0"/>
              <a:t>Label encoder module</a:t>
            </a:r>
          </a:p>
          <a:p>
            <a:pPr lvl="0"/>
            <a:r>
              <a:rPr lang="en-US" dirty="0" smtClean="0"/>
              <a:t>Metrics</a:t>
            </a:r>
          </a:p>
          <a:p>
            <a:pPr lvl="0">
              <a:buNone/>
            </a:pPr>
            <a:endParaRPr lang="en-US"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043"/>
        <p:cNvGrpSpPr/>
        <p:nvPr/>
      </p:nvGrpSpPr>
      <p:grpSpPr>
        <a:xfrm>
          <a:off x="0" y="0"/>
          <a:ext cx="0" cy="0"/>
          <a:chOff x="0" y="0"/>
          <a:chExt cx="0" cy="0"/>
        </a:xfrm>
      </p:grpSpPr>
      <p:sp>
        <p:nvSpPr>
          <p:cNvPr id="1044" name="Google Shape;1044;p24"/>
          <p:cNvSpPr txBox="1">
            <a:spLocks noGrp="1"/>
          </p:cNvSpPr>
          <p:nvPr>
            <p:ph type="title"/>
          </p:nvPr>
        </p:nvSpPr>
        <p:spPr>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smtClean="0"/>
              <a:t>About Modules</a:t>
            </a:r>
            <a:endParaRPr/>
          </a:p>
        </p:txBody>
      </p:sp>
      <p:sp>
        <p:nvSpPr>
          <p:cNvPr id="99" name="Text Placeholder 98"/>
          <p:cNvSpPr>
            <a:spLocks noGrp="1"/>
          </p:cNvSpPr>
          <p:nvPr>
            <p:ph type="body" idx="1"/>
          </p:nvPr>
        </p:nvSpPr>
        <p:spPr>
          <a:xfrm>
            <a:off x="457200" y="971550"/>
            <a:ext cx="9144000" cy="5148000"/>
          </a:xfrm>
        </p:spPr>
        <p:txBody>
          <a:bodyPr/>
          <a:lstStyle/>
          <a:p>
            <a:pPr>
              <a:buNone/>
            </a:pPr>
            <a:r>
              <a:rPr lang="en-US" sz="1400" b="1" dirty="0" smtClean="0">
                <a:solidFill>
                  <a:schemeClr val="accent1">
                    <a:lumMod val="50000"/>
                  </a:schemeClr>
                </a:solidFill>
              </a:rPr>
              <a:t>Pandas</a:t>
            </a:r>
            <a:r>
              <a:rPr lang="en-US" sz="1400" dirty="0" smtClean="0"/>
              <a:t> : Pandas is an open-source Python Library providing high-performance data manipulation and analysis </a:t>
            </a:r>
          </a:p>
          <a:p>
            <a:pPr>
              <a:buNone/>
            </a:pPr>
            <a:r>
              <a:rPr lang="en-US" sz="1400" dirty="0" smtClean="0"/>
              <a:t>tool  using its powerful data structures. The name Pandas is derived from the word Panel Data – an Econometrics</a:t>
            </a:r>
          </a:p>
          <a:p>
            <a:pPr>
              <a:buNone/>
            </a:pPr>
            <a:r>
              <a:rPr lang="en-US" sz="1400" dirty="0" smtClean="0"/>
              <a:t> from Multidimensional data.</a:t>
            </a:r>
          </a:p>
          <a:p>
            <a:pPr>
              <a:buNone/>
            </a:pPr>
            <a:r>
              <a:rPr lang="en-US" sz="1400" b="1" dirty="0" smtClean="0"/>
              <a:t>Key Features of pandas</a:t>
            </a:r>
            <a:endParaRPr lang="en-US" sz="1400" dirty="0" smtClean="0"/>
          </a:p>
          <a:p>
            <a:pPr lvl="0"/>
            <a:r>
              <a:rPr lang="en-US" sz="1400" dirty="0" smtClean="0"/>
              <a:t>Fast and efficient </a:t>
            </a:r>
            <a:r>
              <a:rPr lang="en-US" sz="1400" dirty="0" err="1" smtClean="0"/>
              <a:t>DataFrame</a:t>
            </a:r>
            <a:r>
              <a:rPr lang="en-US" sz="1400" dirty="0" smtClean="0"/>
              <a:t> object with default and customized indexing.</a:t>
            </a:r>
          </a:p>
          <a:p>
            <a:pPr lvl="0"/>
            <a:r>
              <a:rPr lang="en-US" sz="1400" dirty="0" smtClean="0"/>
              <a:t>Tools for loading data into in-memory data objects from different file formats.</a:t>
            </a:r>
          </a:p>
          <a:p>
            <a:pPr lvl="0"/>
            <a:r>
              <a:rPr lang="en-US" sz="1400" dirty="0" smtClean="0"/>
              <a:t>Data alignment and integrated handling of missing data.</a:t>
            </a:r>
          </a:p>
          <a:p>
            <a:pPr lvl="0"/>
            <a:r>
              <a:rPr lang="en-US" sz="1400" dirty="0" smtClean="0"/>
              <a:t>Reshaping and pivoting of date sets.</a:t>
            </a:r>
          </a:p>
          <a:p>
            <a:pPr lvl="0"/>
            <a:r>
              <a:rPr lang="en-US" sz="1400" dirty="0" smtClean="0"/>
              <a:t>Label-based slicing, indexing and </a:t>
            </a:r>
            <a:r>
              <a:rPr lang="en-US" sz="1400" dirty="0" err="1" smtClean="0"/>
              <a:t>subsetting</a:t>
            </a:r>
            <a:r>
              <a:rPr lang="en-US" sz="1400" dirty="0" smtClean="0"/>
              <a:t> of large data sets.</a:t>
            </a:r>
          </a:p>
          <a:p>
            <a:pPr lvl="0"/>
            <a:r>
              <a:rPr lang="en-US" sz="1400" dirty="0" smtClean="0"/>
              <a:t>Columns from a data structure can be deleted or inserted.</a:t>
            </a:r>
          </a:p>
          <a:p>
            <a:pPr lvl="0"/>
            <a:r>
              <a:rPr lang="en-US" sz="1400" dirty="0" smtClean="0"/>
              <a:t>Group by data for aggregation and transformations.</a:t>
            </a:r>
          </a:p>
          <a:p>
            <a:pPr lvl="0"/>
            <a:r>
              <a:rPr lang="en-US" sz="1400" dirty="0" smtClean="0"/>
              <a:t>High performance merging and joining of data.</a:t>
            </a:r>
          </a:p>
          <a:p>
            <a:pPr lvl="0"/>
            <a:r>
              <a:rPr lang="en-US" sz="1400" dirty="0" smtClean="0"/>
              <a:t>Time Series functionality.</a:t>
            </a:r>
          </a:p>
          <a:p>
            <a:pPr>
              <a:buNone/>
            </a:pPr>
            <a:endParaRPr lang="en-US" sz="1400" dirty="0"/>
          </a:p>
        </p:txBody>
      </p:sp>
      <p:pic>
        <p:nvPicPr>
          <p:cNvPr id="100" name="Picture 99" descr="pandas.png"/>
          <p:cNvPicPr>
            <a:picLocks noChangeAspect="1"/>
          </p:cNvPicPr>
          <p:nvPr/>
        </p:nvPicPr>
        <p:blipFill>
          <a:blip r:embed="rId3"/>
          <a:stretch>
            <a:fillRect/>
          </a:stretch>
        </p:blipFill>
        <p:spPr>
          <a:xfrm>
            <a:off x="6019800" y="3028950"/>
            <a:ext cx="2838133" cy="1619086"/>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Montserrat modal">
      <a:majorFont>
        <a:latin typeface="Montserrat SemiBold"/>
        <a:ea typeface=""/>
        <a:cs typeface=""/>
      </a:majorFont>
      <a:minorFont>
        <a:latin typeface="Montserra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427</TotalTime>
  <Words>548</Words>
  <PresentationFormat>On-screen Show (16:9)</PresentationFormat>
  <Paragraphs>80</Paragraphs>
  <Slides>17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Raleway SemiBold</vt:lpstr>
      <vt:lpstr>Barlow Light</vt:lpstr>
      <vt:lpstr>Calibri</vt:lpstr>
      <vt:lpstr>Times New Roman</vt:lpstr>
      <vt:lpstr>Andalus</vt:lpstr>
      <vt:lpstr>Barlow</vt:lpstr>
      <vt:lpstr>Gaoler template</vt:lpstr>
      <vt:lpstr>Metro Traffic Volume Prediction</vt:lpstr>
      <vt:lpstr>HELLO!  We r  doing a project  Metro Traffic Volume </vt:lpstr>
      <vt:lpstr>Objective</vt:lpstr>
      <vt:lpstr>Slide 4</vt:lpstr>
      <vt:lpstr>TOOLS USED: </vt:lpstr>
      <vt:lpstr>Regression:</vt:lpstr>
      <vt:lpstr>INPUTS REQUIRED</vt:lpstr>
      <vt:lpstr>MODULES TO IMPORT   </vt:lpstr>
      <vt:lpstr>About Modules</vt:lpstr>
      <vt:lpstr>Numpy:  Numpy is a general-purpose array-processing package. It provides a high-performance multidimensional array object, and tools for working with these arrays.  </vt:lpstr>
      <vt:lpstr>      </vt:lpstr>
      <vt:lpstr>Code:</vt:lpstr>
      <vt:lpstr>     Output:</vt:lpstr>
      <vt:lpstr>Web Page Using Flask In sublime Text:</vt:lpstr>
      <vt:lpstr>Web Page:</vt:lpstr>
      <vt:lpstr>ADVANTAGE  By using this we can easily predict the  future Traffic volume, it may not be  accurate but it gives the estimation of  the traffic by giving the inputs based  on above shown .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ACET</dc:creator>
  <cp:lastModifiedBy>HP</cp:lastModifiedBy>
  <cp:revision>50</cp:revision>
  <dcterms:modified xsi:type="dcterms:W3CDTF">2020-06-05T10:02:13Z</dcterms:modified>
</cp:coreProperties>
</file>